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87" r:id="rId4"/>
    <p:sldId id="259" r:id="rId5"/>
    <p:sldId id="270" r:id="rId6"/>
    <p:sldId id="271" r:id="rId7"/>
    <p:sldId id="261" r:id="rId8"/>
    <p:sldId id="260" r:id="rId9"/>
    <p:sldId id="272" r:id="rId10"/>
    <p:sldId id="273" r:id="rId11"/>
    <p:sldId id="298" r:id="rId12"/>
    <p:sldId id="300" r:id="rId13"/>
    <p:sldId id="301" r:id="rId14"/>
    <p:sldId id="302" r:id="rId15"/>
    <p:sldId id="304" r:id="rId16"/>
    <p:sldId id="303" r:id="rId17"/>
    <p:sldId id="294" r:id="rId18"/>
    <p:sldId id="307" r:id="rId19"/>
    <p:sldId id="308" r:id="rId20"/>
    <p:sldId id="309" r:id="rId21"/>
    <p:sldId id="310" r:id="rId22"/>
    <p:sldId id="311" r:id="rId23"/>
    <p:sldId id="313" r:id="rId24"/>
    <p:sldId id="274" r:id="rId25"/>
    <p:sldId id="306" r:id="rId26"/>
    <p:sldId id="305" r:id="rId27"/>
    <p:sldId id="295" r:id="rId28"/>
    <p:sldId id="296" r:id="rId29"/>
    <p:sldId id="297" r:id="rId30"/>
    <p:sldId id="291" r:id="rId31"/>
    <p:sldId id="275" r:id="rId32"/>
    <p:sldId id="292" r:id="rId33"/>
    <p:sldId id="276" r:id="rId34"/>
    <p:sldId id="280" r:id="rId35"/>
    <p:sldId id="314" r:id="rId36"/>
    <p:sldId id="290" r:id="rId37"/>
    <p:sldId id="288" r:id="rId38"/>
    <p:sldId id="289" r:id="rId39"/>
    <p:sldId id="315" r:id="rId40"/>
    <p:sldId id="316" r:id="rId41"/>
    <p:sldId id="278" r:id="rId42"/>
    <p:sldId id="293" r:id="rId43"/>
    <p:sldId id="286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9D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100" d="100"/>
          <a:sy n="100" d="100"/>
        </p:scale>
        <p:origin x="-42" y="-12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er\AppData\Roaming\Microsoft\Excel\Book1%20(version%201).xlsb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Stash</a:t>
            </a:r>
            <a:r>
              <a:rPr lang="en-US" baseline="0"/>
              <a:t> size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208156434532729E-2"/>
          <c:y val="0.24150375939849628"/>
          <c:w val="0.86235254960849173"/>
          <c:h val="0.5259321532176898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Sheet4!$B$1</c:f>
              <c:strCache>
                <c:ptCount val="1"/>
                <c:pt idx="0">
                  <c:v>CurEvictionRate8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Sheet4!$3:$3</c:f>
              <c:numCache>
                <c:formatCode>General</c:formatCode>
                <c:ptCount val="16384"/>
                <c:pt idx="0">
                  <c:v>8</c:v>
                </c:pt>
                <c:pt idx="1">
                  <c:v>16</c:v>
                </c:pt>
                <c:pt idx="2">
                  <c:v>24</c:v>
                </c:pt>
                <c:pt idx="3">
                  <c:v>32</c:v>
                </c:pt>
                <c:pt idx="4">
                  <c:v>40</c:v>
                </c:pt>
                <c:pt idx="5">
                  <c:v>48</c:v>
                </c:pt>
                <c:pt idx="6">
                  <c:v>56</c:v>
                </c:pt>
                <c:pt idx="7">
                  <c:v>64</c:v>
                </c:pt>
                <c:pt idx="8">
                  <c:v>72</c:v>
                </c:pt>
                <c:pt idx="9">
                  <c:v>80</c:v>
                </c:pt>
                <c:pt idx="10">
                  <c:v>88</c:v>
                </c:pt>
                <c:pt idx="11">
                  <c:v>96</c:v>
                </c:pt>
                <c:pt idx="12">
                  <c:v>104</c:v>
                </c:pt>
                <c:pt idx="13">
                  <c:v>112</c:v>
                </c:pt>
                <c:pt idx="14">
                  <c:v>120</c:v>
                </c:pt>
                <c:pt idx="15">
                  <c:v>128</c:v>
                </c:pt>
                <c:pt idx="16">
                  <c:v>136</c:v>
                </c:pt>
                <c:pt idx="17">
                  <c:v>144</c:v>
                </c:pt>
                <c:pt idx="18">
                  <c:v>152</c:v>
                </c:pt>
                <c:pt idx="19">
                  <c:v>176</c:v>
                </c:pt>
                <c:pt idx="20">
                  <c:v>184</c:v>
                </c:pt>
                <c:pt idx="21">
                  <c:v>192</c:v>
                </c:pt>
                <c:pt idx="22">
                  <c:v>200</c:v>
                </c:pt>
                <c:pt idx="23">
                  <c:v>208</c:v>
                </c:pt>
                <c:pt idx="24">
                  <c:v>216</c:v>
                </c:pt>
                <c:pt idx="25">
                  <c:v>224</c:v>
                </c:pt>
                <c:pt idx="26">
                  <c:v>232</c:v>
                </c:pt>
                <c:pt idx="27">
                  <c:v>240</c:v>
                </c:pt>
                <c:pt idx="28">
                  <c:v>248</c:v>
                </c:pt>
                <c:pt idx="29">
                  <c:v>256</c:v>
                </c:pt>
                <c:pt idx="30">
                  <c:v>264</c:v>
                </c:pt>
                <c:pt idx="31">
                  <c:v>272</c:v>
                </c:pt>
                <c:pt idx="32">
                  <c:v>280</c:v>
                </c:pt>
                <c:pt idx="33">
                  <c:v>288</c:v>
                </c:pt>
                <c:pt idx="34">
                  <c:v>296</c:v>
                </c:pt>
                <c:pt idx="35">
                  <c:v>304</c:v>
                </c:pt>
                <c:pt idx="36">
                  <c:v>312</c:v>
                </c:pt>
                <c:pt idx="37">
                  <c:v>320</c:v>
                </c:pt>
                <c:pt idx="38">
                  <c:v>328</c:v>
                </c:pt>
                <c:pt idx="39">
                  <c:v>336</c:v>
                </c:pt>
                <c:pt idx="40">
                  <c:v>344</c:v>
                </c:pt>
                <c:pt idx="41">
                  <c:v>352</c:v>
                </c:pt>
                <c:pt idx="42">
                  <c:v>360</c:v>
                </c:pt>
                <c:pt idx="43">
                  <c:v>368</c:v>
                </c:pt>
                <c:pt idx="44">
                  <c:v>376</c:v>
                </c:pt>
                <c:pt idx="45">
                  <c:v>384</c:v>
                </c:pt>
                <c:pt idx="46">
                  <c:v>400</c:v>
                </c:pt>
                <c:pt idx="47">
                  <c:v>408</c:v>
                </c:pt>
                <c:pt idx="48">
                  <c:v>416</c:v>
                </c:pt>
                <c:pt idx="49">
                  <c:v>424</c:v>
                </c:pt>
                <c:pt idx="50">
                  <c:v>432</c:v>
                </c:pt>
                <c:pt idx="51">
                  <c:v>440</c:v>
                </c:pt>
                <c:pt idx="52">
                  <c:v>448</c:v>
                </c:pt>
                <c:pt idx="53">
                  <c:v>456</c:v>
                </c:pt>
                <c:pt idx="54">
                  <c:v>464</c:v>
                </c:pt>
                <c:pt idx="55">
                  <c:v>472</c:v>
                </c:pt>
                <c:pt idx="56">
                  <c:v>480</c:v>
                </c:pt>
                <c:pt idx="57">
                  <c:v>488</c:v>
                </c:pt>
                <c:pt idx="58">
                  <c:v>496</c:v>
                </c:pt>
                <c:pt idx="59">
                  <c:v>504</c:v>
                </c:pt>
                <c:pt idx="60">
                  <c:v>528</c:v>
                </c:pt>
                <c:pt idx="61">
                  <c:v>536</c:v>
                </c:pt>
                <c:pt idx="62">
                  <c:v>544</c:v>
                </c:pt>
                <c:pt idx="63">
                  <c:v>552</c:v>
                </c:pt>
                <c:pt idx="64">
                  <c:v>568</c:v>
                </c:pt>
                <c:pt idx="65">
                  <c:v>576</c:v>
                </c:pt>
                <c:pt idx="66">
                  <c:v>592</c:v>
                </c:pt>
                <c:pt idx="67">
                  <c:v>608</c:v>
                </c:pt>
                <c:pt idx="68">
                  <c:v>616</c:v>
                </c:pt>
                <c:pt idx="69">
                  <c:v>624</c:v>
                </c:pt>
                <c:pt idx="70">
                  <c:v>632</c:v>
                </c:pt>
                <c:pt idx="71">
                  <c:v>640</c:v>
                </c:pt>
                <c:pt idx="72">
                  <c:v>648</c:v>
                </c:pt>
                <c:pt idx="73">
                  <c:v>656</c:v>
                </c:pt>
                <c:pt idx="74">
                  <c:v>672</c:v>
                </c:pt>
                <c:pt idx="75">
                  <c:v>680</c:v>
                </c:pt>
                <c:pt idx="76">
                  <c:v>696</c:v>
                </c:pt>
                <c:pt idx="77">
                  <c:v>712</c:v>
                </c:pt>
                <c:pt idx="78">
                  <c:v>736</c:v>
                </c:pt>
                <c:pt idx="79">
                  <c:v>744</c:v>
                </c:pt>
                <c:pt idx="80">
                  <c:v>752</c:v>
                </c:pt>
                <c:pt idx="81">
                  <c:v>760</c:v>
                </c:pt>
                <c:pt idx="82">
                  <c:v>776</c:v>
                </c:pt>
                <c:pt idx="83">
                  <c:v>792</c:v>
                </c:pt>
                <c:pt idx="84">
                  <c:v>808</c:v>
                </c:pt>
                <c:pt idx="85">
                  <c:v>816</c:v>
                </c:pt>
                <c:pt idx="86">
                  <c:v>824</c:v>
                </c:pt>
                <c:pt idx="87">
                  <c:v>832</c:v>
                </c:pt>
                <c:pt idx="88">
                  <c:v>848</c:v>
                </c:pt>
                <c:pt idx="89">
                  <c:v>864</c:v>
                </c:pt>
                <c:pt idx="90">
                  <c:v>872</c:v>
                </c:pt>
                <c:pt idx="91">
                  <c:v>880</c:v>
                </c:pt>
                <c:pt idx="92">
                  <c:v>888</c:v>
                </c:pt>
                <c:pt idx="93">
                  <c:v>904</c:v>
                </c:pt>
                <c:pt idx="94">
                  <c:v>912</c:v>
                </c:pt>
                <c:pt idx="95">
                  <c:v>920</c:v>
                </c:pt>
                <c:pt idx="96">
                  <c:v>928</c:v>
                </c:pt>
                <c:pt idx="97">
                  <c:v>952</c:v>
                </c:pt>
                <c:pt idx="98">
                  <c:v>960</c:v>
                </c:pt>
                <c:pt idx="99">
                  <c:v>976</c:v>
                </c:pt>
                <c:pt idx="100">
                  <c:v>992</c:v>
                </c:pt>
                <c:pt idx="101">
                  <c:v>1000</c:v>
                </c:pt>
                <c:pt idx="102">
                  <c:v>1032</c:v>
                </c:pt>
                <c:pt idx="103">
                  <c:v>1048</c:v>
                </c:pt>
                <c:pt idx="104">
                  <c:v>1064</c:v>
                </c:pt>
                <c:pt idx="105">
                  <c:v>1072</c:v>
                </c:pt>
                <c:pt idx="106">
                  <c:v>1088</c:v>
                </c:pt>
                <c:pt idx="107">
                  <c:v>1096</c:v>
                </c:pt>
                <c:pt idx="108">
                  <c:v>1112</c:v>
                </c:pt>
                <c:pt idx="109">
                  <c:v>1120</c:v>
                </c:pt>
                <c:pt idx="110">
                  <c:v>1128</c:v>
                </c:pt>
                <c:pt idx="111">
                  <c:v>1136</c:v>
                </c:pt>
                <c:pt idx="112">
                  <c:v>1152</c:v>
                </c:pt>
                <c:pt idx="113">
                  <c:v>1168</c:v>
                </c:pt>
                <c:pt idx="114">
                  <c:v>1176</c:v>
                </c:pt>
                <c:pt idx="115">
                  <c:v>1192</c:v>
                </c:pt>
                <c:pt idx="116">
                  <c:v>1200</c:v>
                </c:pt>
                <c:pt idx="117">
                  <c:v>1232</c:v>
                </c:pt>
                <c:pt idx="118">
                  <c:v>1248</c:v>
                </c:pt>
                <c:pt idx="119">
                  <c:v>1264</c:v>
                </c:pt>
                <c:pt idx="120">
                  <c:v>1280</c:v>
                </c:pt>
                <c:pt idx="121">
                  <c:v>1296</c:v>
                </c:pt>
                <c:pt idx="122">
                  <c:v>1312</c:v>
                </c:pt>
                <c:pt idx="123">
                  <c:v>1352</c:v>
                </c:pt>
                <c:pt idx="124">
                  <c:v>1376</c:v>
                </c:pt>
                <c:pt idx="125">
                  <c:v>1408</c:v>
                </c:pt>
                <c:pt idx="126">
                  <c:v>1424</c:v>
                </c:pt>
                <c:pt idx="127">
                  <c:v>1432</c:v>
                </c:pt>
                <c:pt idx="128">
                  <c:v>1472</c:v>
                </c:pt>
                <c:pt idx="129">
                  <c:v>1496</c:v>
                </c:pt>
                <c:pt idx="130">
                  <c:v>1520</c:v>
                </c:pt>
                <c:pt idx="131">
                  <c:v>1544</c:v>
                </c:pt>
                <c:pt idx="132">
                  <c:v>1552</c:v>
                </c:pt>
                <c:pt idx="133">
                  <c:v>1568</c:v>
                </c:pt>
                <c:pt idx="134">
                  <c:v>1576</c:v>
                </c:pt>
                <c:pt idx="135">
                  <c:v>1584</c:v>
                </c:pt>
                <c:pt idx="136">
                  <c:v>1616</c:v>
                </c:pt>
                <c:pt idx="137">
                  <c:v>1640</c:v>
                </c:pt>
                <c:pt idx="138">
                  <c:v>1656</c:v>
                </c:pt>
                <c:pt idx="139">
                  <c:v>1696</c:v>
                </c:pt>
                <c:pt idx="140">
                  <c:v>1712</c:v>
                </c:pt>
                <c:pt idx="141">
                  <c:v>1728</c:v>
                </c:pt>
                <c:pt idx="142">
                  <c:v>1752</c:v>
                </c:pt>
                <c:pt idx="143">
                  <c:v>1800</c:v>
                </c:pt>
                <c:pt idx="144">
                  <c:v>1832</c:v>
                </c:pt>
                <c:pt idx="145">
                  <c:v>1840</c:v>
                </c:pt>
                <c:pt idx="146">
                  <c:v>1856</c:v>
                </c:pt>
                <c:pt idx="147">
                  <c:v>1872</c:v>
                </c:pt>
                <c:pt idx="148">
                  <c:v>1880</c:v>
                </c:pt>
                <c:pt idx="149">
                  <c:v>1912</c:v>
                </c:pt>
                <c:pt idx="150">
                  <c:v>1928</c:v>
                </c:pt>
                <c:pt idx="151">
                  <c:v>1936</c:v>
                </c:pt>
                <c:pt idx="152">
                  <c:v>1944</c:v>
                </c:pt>
                <c:pt idx="153">
                  <c:v>1960</c:v>
                </c:pt>
                <c:pt idx="154">
                  <c:v>1976</c:v>
                </c:pt>
                <c:pt idx="155">
                  <c:v>1992</c:v>
                </c:pt>
                <c:pt idx="156">
                  <c:v>2000</c:v>
                </c:pt>
                <c:pt idx="157">
                  <c:v>2040</c:v>
                </c:pt>
                <c:pt idx="158">
                  <c:v>2064</c:v>
                </c:pt>
                <c:pt idx="159">
                  <c:v>2088</c:v>
                </c:pt>
                <c:pt idx="160">
                  <c:v>2104</c:v>
                </c:pt>
                <c:pt idx="161">
                  <c:v>2112</c:v>
                </c:pt>
                <c:pt idx="162">
                  <c:v>2120</c:v>
                </c:pt>
                <c:pt idx="163">
                  <c:v>2136</c:v>
                </c:pt>
                <c:pt idx="164">
                  <c:v>2152</c:v>
                </c:pt>
                <c:pt idx="165">
                  <c:v>2200</c:v>
                </c:pt>
                <c:pt idx="166">
                  <c:v>2216</c:v>
                </c:pt>
                <c:pt idx="167">
                  <c:v>2232</c:v>
                </c:pt>
                <c:pt idx="168">
                  <c:v>2248</c:v>
                </c:pt>
                <c:pt idx="169">
                  <c:v>2264</c:v>
                </c:pt>
                <c:pt idx="170">
                  <c:v>2272</c:v>
                </c:pt>
                <c:pt idx="171">
                  <c:v>2312</c:v>
                </c:pt>
                <c:pt idx="172">
                  <c:v>2328</c:v>
                </c:pt>
                <c:pt idx="173">
                  <c:v>2336</c:v>
                </c:pt>
                <c:pt idx="174">
                  <c:v>2384</c:v>
                </c:pt>
                <c:pt idx="175">
                  <c:v>2416</c:v>
                </c:pt>
                <c:pt idx="176">
                  <c:v>2448</c:v>
                </c:pt>
                <c:pt idx="177">
                  <c:v>2512</c:v>
                </c:pt>
                <c:pt idx="178">
                  <c:v>2536</c:v>
                </c:pt>
                <c:pt idx="179">
                  <c:v>2544</c:v>
                </c:pt>
                <c:pt idx="180">
                  <c:v>2560</c:v>
                </c:pt>
                <c:pt idx="181">
                  <c:v>2576</c:v>
                </c:pt>
                <c:pt idx="182">
                  <c:v>2664</c:v>
                </c:pt>
                <c:pt idx="183">
                  <c:v>2728</c:v>
                </c:pt>
                <c:pt idx="184">
                  <c:v>2744</c:v>
                </c:pt>
                <c:pt idx="185">
                  <c:v>2760</c:v>
                </c:pt>
                <c:pt idx="186">
                  <c:v>2792</c:v>
                </c:pt>
                <c:pt idx="187">
                  <c:v>2816</c:v>
                </c:pt>
                <c:pt idx="188">
                  <c:v>2848</c:v>
                </c:pt>
                <c:pt idx="189">
                  <c:v>2864</c:v>
                </c:pt>
                <c:pt idx="190">
                  <c:v>2872</c:v>
                </c:pt>
                <c:pt idx="191">
                  <c:v>2896</c:v>
                </c:pt>
                <c:pt idx="192">
                  <c:v>2904</c:v>
                </c:pt>
                <c:pt idx="193">
                  <c:v>2912</c:v>
                </c:pt>
                <c:pt idx="194">
                  <c:v>2920</c:v>
                </c:pt>
                <c:pt idx="195">
                  <c:v>2968</c:v>
                </c:pt>
                <c:pt idx="196">
                  <c:v>3096</c:v>
                </c:pt>
                <c:pt idx="197">
                  <c:v>3144</c:v>
                </c:pt>
                <c:pt idx="198">
                  <c:v>3176</c:v>
                </c:pt>
                <c:pt idx="199">
                  <c:v>3224</c:v>
                </c:pt>
                <c:pt idx="200">
                  <c:v>3256</c:v>
                </c:pt>
                <c:pt idx="201">
                  <c:v>3272</c:v>
                </c:pt>
                <c:pt idx="202">
                  <c:v>3288</c:v>
                </c:pt>
                <c:pt idx="203">
                  <c:v>3304</c:v>
                </c:pt>
                <c:pt idx="204">
                  <c:v>3320</c:v>
                </c:pt>
                <c:pt idx="205">
                  <c:v>3488</c:v>
                </c:pt>
                <c:pt idx="206">
                  <c:v>3600</c:v>
                </c:pt>
                <c:pt idx="207">
                  <c:v>3656</c:v>
                </c:pt>
                <c:pt idx="208">
                  <c:v>3696</c:v>
                </c:pt>
                <c:pt idx="209">
                  <c:v>3720</c:v>
                </c:pt>
                <c:pt idx="210">
                  <c:v>3760</c:v>
                </c:pt>
                <c:pt idx="211">
                  <c:v>3792</c:v>
                </c:pt>
                <c:pt idx="212">
                  <c:v>3824</c:v>
                </c:pt>
                <c:pt idx="213">
                  <c:v>3840</c:v>
                </c:pt>
                <c:pt idx="214">
                  <c:v>3856</c:v>
                </c:pt>
                <c:pt idx="215">
                  <c:v>3896</c:v>
                </c:pt>
                <c:pt idx="216">
                  <c:v>3920</c:v>
                </c:pt>
                <c:pt idx="217">
                  <c:v>3952</c:v>
                </c:pt>
                <c:pt idx="218">
                  <c:v>4088</c:v>
                </c:pt>
                <c:pt idx="219">
                  <c:v>4112</c:v>
                </c:pt>
                <c:pt idx="220">
                  <c:v>4128</c:v>
                </c:pt>
                <c:pt idx="221">
                  <c:v>4184</c:v>
                </c:pt>
                <c:pt idx="222">
                  <c:v>4208</c:v>
                </c:pt>
                <c:pt idx="223">
                  <c:v>4272</c:v>
                </c:pt>
                <c:pt idx="224">
                  <c:v>4328</c:v>
                </c:pt>
                <c:pt idx="225">
                  <c:v>4376</c:v>
                </c:pt>
                <c:pt idx="226">
                  <c:v>4400</c:v>
                </c:pt>
                <c:pt idx="227">
                  <c:v>4568</c:v>
                </c:pt>
                <c:pt idx="228">
                  <c:v>4664</c:v>
                </c:pt>
                <c:pt idx="229">
                  <c:v>4776</c:v>
                </c:pt>
                <c:pt idx="230">
                  <c:v>4808</c:v>
                </c:pt>
                <c:pt idx="231">
                  <c:v>4872</c:v>
                </c:pt>
                <c:pt idx="232">
                  <c:v>4984</c:v>
                </c:pt>
                <c:pt idx="233">
                  <c:v>5004</c:v>
                </c:pt>
                <c:pt idx="234">
                  <c:v>5007</c:v>
                </c:pt>
                <c:pt idx="235">
                  <c:v>5010</c:v>
                </c:pt>
                <c:pt idx="236">
                  <c:v>5012</c:v>
                </c:pt>
                <c:pt idx="237">
                  <c:v>5013</c:v>
                </c:pt>
                <c:pt idx="238">
                  <c:v>5015</c:v>
                </c:pt>
                <c:pt idx="239">
                  <c:v>5017</c:v>
                </c:pt>
                <c:pt idx="240">
                  <c:v>5021</c:v>
                </c:pt>
                <c:pt idx="241">
                  <c:v>5023</c:v>
                </c:pt>
                <c:pt idx="242">
                  <c:v>5026</c:v>
                </c:pt>
                <c:pt idx="243">
                  <c:v>5028</c:v>
                </c:pt>
                <c:pt idx="244">
                  <c:v>5029</c:v>
                </c:pt>
                <c:pt idx="245">
                  <c:v>5032</c:v>
                </c:pt>
                <c:pt idx="246">
                  <c:v>5036</c:v>
                </c:pt>
                <c:pt idx="247">
                  <c:v>5039</c:v>
                </c:pt>
                <c:pt idx="248">
                  <c:v>5040</c:v>
                </c:pt>
                <c:pt idx="249">
                  <c:v>5043</c:v>
                </c:pt>
                <c:pt idx="250">
                  <c:v>5047</c:v>
                </c:pt>
                <c:pt idx="251">
                  <c:v>5049</c:v>
                </c:pt>
                <c:pt idx="252">
                  <c:v>5052</c:v>
                </c:pt>
                <c:pt idx="253">
                  <c:v>5053</c:v>
                </c:pt>
                <c:pt idx="254">
                  <c:v>5056</c:v>
                </c:pt>
                <c:pt idx="255">
                  <c:v>5058</c:v>
                </c:pt>
                <c:pt idx="256">
                  <c:v>5060</c:v>
                </c:pt>
                <c:pt idx="257">
                  <c:v>5063</c:v>
                </c:pt>
                <c:pt idx="258">
                  <c:v>5065</c:v>
                </c:pt>
                <c:pt idx="259">
                  <c:v>5066</c:v>
                </c:pt>
                <c:pt idx="260">
                  <c:v>5068</c:v>
                </c:pt>
                <c:pt idx="261">
                  <c:v>5070</c:v>
                </c:pt>
                <c:pt idx="262">
                  <c:v>5072</c:v>
                </c:pt>
                <c:pt idx="263">
                  <c:v>5074</c:v>
                </c:pt>
                <c:pt idx="264">
                  <c:v>5078</c:v>
                </c:pt>
                <c:pt idx="265">
                  <c:v>5080</c:v>
                </c:pt>
                <c:pt idx="266">
                  <c:v>5082</c:v>
                </c:pt>
                <c:pt idx="267">
                  <c:v>5083</c:v>
                </c:pt>
                <c:pt idx="268">
                  <c:v>5085</c:v>
                </c:pt>
                <c:pt idx="269">
                  <c:v>5086</c:v>
                </c:pt>
                <c:pt idx="270">
                  <c:v>5088</c:v>
                </c:pt>
                <c:pt idx="271">
                  <c:v>5089</c:v>
                </c:pt>
                <c:pt idx="272">
                  <c:v>5091</c:v>
                </c:pt>
                <c:pt idx="273">
                  <c:v>5092</c:v>
                </c:pt>
                <c:pt idx="274">
                  <c:v>5093</c:v>
                </c:pt>
                <c:pt idx="275">
                  <c:v>5097</c:v>
                </c:pt>
                <c:pt idx="276">
                  <c:v>5100</c:v>
                </c:pt>
                <c:pt idx="277">
                  <c:v>5101</c:v>
                </c:pt>
                <c:pt idx="278">
                  <c:v>5104</c:v>
                </c:pt>
                <c:pt idx="279">
                  <c:v>5107</c:v>
                </c:pt>
                <c:pt idx="280">
                  <c:v>5111</c:v>
                </c:pt>
                <c:pt idx="281">
                  <c:v>5113</c:v>
                </c:pt>
                <c:pt idx="282">
                  <c:v>5116</c:v>
                </c:pt>
                <c:pt idx="283">
                  <c:v>5118</c:v>
                </c:pt>
                <c:pt idx="284">
                  <c:v>5120</c:v>
                </c:pt>
                <c:pt idx="285">
                  <c:v>5121</c:v>
                </c:pt>
                <c:pt idx="286">
                  <c:v>5123</c:v>
                </c:pt>
                <c:pt idx="287">
                  <c:v>5127</c:v>
                </c:pt>
                <c:pt idx="288">
                  <c:v>5129</c:v>
                </c:pt>
                <c:pt idx="289">
                  <c:v>5130</c:v>
                </c:pt>
                <c:pt idx="290">
                  <c:v>5133</c:v>
                </c:pt>
                <c:pt idx="291">
                  <c:v>5134</c:v>
                </c:pt>
                <c:pt idx="292">
                  <c:v>5136</c:v>
                </c:pt>
                <c:pt idx="293">
                  <c:v>5138</c:v>
                </c:pt>
                <c:pt idx="294">
                  <c:v>5140</c:v>
                </c:pt>
                <c:pt idx="295">
                  <c:v>5145</c:v>
                </c:pt>
                <c:pt idx="296">
                  <c:v>5150</c:v>
                </c:pt>
                <c:pt idx="297">
                  <c:v>5153</c:v>
                </c:pt>
                <c:pt idx="298">
                  <c:v>5155</c:v>
                </c:pt>
                <c:pt idx="299">
                  <c:v>5159</c:v>
                </c:pt>
                <c:pt idx="300">
                  <c:v>5162</c:v>
                </c:pt>
                <c:pt idx="301">
                  <c:v>5174</c:v>
                </c:pt>
                <c:pt idx="302">
                  <c:v>5179</c:v>
                </c:pt>
                <c:pt idx="303">
                  <c:v>5182</c:v>
                </c:pt>
                <c:pt idx="304">
                  <c:v>5184</c:v>
                </c:pt>
                <c:pt idx="305">
                  <c:v>5185</c:v>
                </c:pt>
                <c:pt idx="306">
                  <c:v>5187</c:v>
                </c:pt>
                <c:pt idx="307">
                  <c:v>5189</c:v>
                </c:pt>
                <c:pt idx="308">
                  <c:v>5192</c:v>
                </c:pt>
                <c:pt idx="309">
                  <c:v>5196</c:v>
                </c:pt>
                <c:pt idx="310">
                  <c:v>5197</c:v>
                </c:pt>
                <c:pt idx="311">
                  <c:v>5208</c:v>
                </c:pt>
                <c:pt idx="312">
                  <c:v>5214</c:v>
                </c:pt>
                <c:pt idx="313">
                  <c:v>5216</c:v>
                </c:pt>
                <c:pt idx="314">
                  <c:v>5218</c:v>
                </c:pt>
                <c:pt idx="315">
                  <c:v>5220</c:v>
                </c:pt>
                <c:pt idx="316">
                  <c:v>5221</c:v>
                </c:pt>
                <c:pt idx="317">
                  <c:v>5224</c:v>
                </c:pt>
                <c:pt idx="318">
                  <c:v>5228</c:v>
                </c:pt>
                <c:pt idx="319">
                  <c:v>5236</c:v>
                </c:pt>
                <c:pt idx="320">
                  <c:v>5240</c:v>
                </c:pt>
                <c:pt idx="321">
                  <c:v>5245</c:v>
                </c:pt>
                <c:pt idx="322">
                  <c:v>5251</c:v>
                </c:pt>
                <c:pt idx="323">
                  <c:v>5255</c:v>
                </c:pt>
                <c:pt idx="324">
                  <c:v>5257</c:v>
                </c:pt>
                <c:pt idx="325">
                  <c:v>5258</c:v>
                </c:pt>
                <c:pt idx="326">
                  <c:v>5263</c:v>
                </c:pt>
                <c:pt idx="327">
                  <c:v>5267</c:v>
                </c:pt>
                <c:pt idx="328">
                  <c:v>5271</c:v>
                </c:pt>
                <c:pt idx="329">
                  <c:v>5276</c:v>
                </c:pt>
                <c:pt idx="330">
                  <c:v>5281</c:v>
                </c:pt>
                <c:pt idx="331">
                  <c:v>5283</c:v>
                </c:pt>
                <c:pt idx="332">
                  <c:v>5284</c:v>
                </c:pt>
                <c:pt idx="333">
                  <c:v>5285</c:v>
                </c:pt>
                <c:pt idx="334">
                  <c:v>5288</c:v>
                </c:pt>
                <c:pt idx="335">
                  <c:v>5292</c:v>
                </c:pt>
                <c:pt idx="336">
                  <c:v>5302</c:v>
                </c:pt>
                <c:pt idx="337">
                  <c:v>5307</c:v>
                </c:pt>
                <c:pt idx="338">
                  <c:v>5309</c:v>
                </c:pt>
                <c:pt idx="339">
                  <c:v>5315</c:v>
                </c:pt>
                <c:pt idx="340">
                  <c:v>5316</c:v>
                </c:pt>
                <c:pt idx="341">
                  <c:v>5324</c:v>
                </c:pt>
                <c:pt idx="342">
                  <c:v>5325</c:v>
                </c:pt>
                <c:pt idx="343">
                  <c:v>5331</c:v>
                </c:pt>
                <c:pt idx="344">
                  <c:v>5332</c:v>
                </c:pt>
                <c:pt idx="345">
                  <c:v>5343</c:v>
                </c:pt>
                <c:pt idx="346">
                  <c:v>5345</c:v>
                </c:pt>
                <c:pt idx="347">
                  <c:v>5347</c:v>
                </c:pt>
                <c:pt idx="348">
                  <c:v>5351</c:v>
                </c:pt>
                <c:pt idx="349">
                  <c:v>5366</c:v>
                </c:pt>
                <c:pt idx="350">
                  <c:v>5367</c:v>
                </c:pt>
                <c:pt idx="351">
                  <c:v>5377</c:v>
                </c:pt>
                <c:pt idx="352">
                  <c:v>5379</c:v>
                </c:pt>
                <c:pt idx="353">
                  <c:v>5383</c:v>
                </c:pt>
                <c:pt idx="354">
                  <c:v>5399</c:v>
                </c:pt>
                <c:pt idx="355">
                  <c:v>5406</c:v>
                </c:pt>
                <c:pt idx="356">
                  <c:v>5409</c:v>
                </c:pt>
                <c:pt idx="357">
                  <c:v>5411</c:v>
                </c:pt>
                <c:pt idx="358">
                  <c:v>5415</c:v>
                </c:pt>
                <c:pt idx="359">
                  <c:v>5417</c:v>
                </c:pt>
                <c:pt idx="360">
                  <c:v>5430</c:v>
                </c:pt>
                <c:pt idx="361">
                  <c:v>5441</c:v>
                </c:pt>
                <c:pt idx="362">
                  <c:v>5470</c:v>
                </c:pt>
                <c:pt idx="363">
                  <c:v>5475</c:v>
                </c:pt>
                <c:pt idx="364">
                  <c:v>5479</c:v>
                </c:pt>
                <c:pt idx="365">
                  <c:v>5480</c:v>
                </c:pt>
                <c:pt idx="366">
                  <c:v>5494</c:v>
                </c:pt>
                <c:pt idx="367">
                  <c:v>5495</c:v>
                </c:pt>
                <c:pt idx="368">
                  <c:v>5507</c:v>
                </c:pt>
                <c:pt idx="369">
                  <c:v>5527</c:v>
                </c:pt>
                <c:pt idx="370">
                  <c:v>5544</c:v>
                </c:pt>
                <c:pt idx="371">
                  <c:v>5545</c:v>
                </c:pt>
                <c:pt idx="372">
                  <c:v>5566</c:v>
                </c:pt>
                <c:pt idx="373">
                  <c:v>5587</c:v>
                </c:pt>
                <c:pt idx="374">
                  <c:v>5598</c:v>
                </c:pt>
                <c:pt idx="375">
                  <c:v>5641</c:v>
                </c:pt>
                <c:pt idx="376">
                  <c:v>5655</c:v>
                </c:pt>
                <c:pt idx="377">
                  <c:v>5673</c:v>
                </c:pt>
                <c:pt idx="378">
                  <c:v>5751</c:v>
                </c:pt>
                <c:pt idx="379">
                  <c:v>5763</c:v>
                </c:pt>
                <c:pt idx="380">
                  <c:v>5783</c:v>
                </c:pt>
                <c:pt idx="381">
                  <c:v>5801</c:v>
                </c:pt>
                <c:pt idx="382">
                  <c:v>5879</c:v>
                </c:pt>
                <c:pt idx="383">
                  <c:v>5911</c:v>
                </c:pt>
                <c:pt idx="384">
                  <c:v>5920</c:v>
                </c:pt>
                <c:pt idx="385">
                  <c:v>5928</c:v>
                </c:pt>
                <c:pt idx="386">
                  <c:v>5936</c:v>
                </c:pt>
                <c:pt idx="387">
                  <c:v>5944</c:v>
                </c:pt>
                <c:pt idx="388">
                  <c:v>5952</c:v>
                </c:pt>
                <c:pt idx="389">
                  <c:v>5968</c:v>
                </c:pt>
                <c:pt idx="390">
                  <c:v>5976</c:v>
                </c:pt>
                <c:pt idx="391">
                  <c:v>5984</c:v>
                </c:pt>
                <c:pt idx="392">
                  <c:v>5992</c:v>
                </c:pt>
                <c:pt idx="393">
                  <c:v>6000</c:v>
                </c:pt>
                <c:pt idx="394">
                  <c:v>6008</c:v>
                </c:pt>
                <c:pt idx="395">
                  <c:v>6016</c:v>
                </c:pt>
                <c:pt idx="396">
                  <c:v>6024</c:v>
                </c:pt>
                <c:pt idx="397">
                  <c:v>6032</c:v>
                </c:pt>
                <c:pt idx="398">
                  <c:v>6040</c:v>
                </c:pt>
                <c:pt idx="399">
                  <c:v>6048</c:v>
                </c:pt>
                <c:pt idx="400">
                  <c:v>6056</c:v>
                </c:pt>
                <c:pt idx="401">
                  <c:v>6064</c:v>
                </c:pt>
                <c:pt idx="402">
                  <c:v>6072</c:v>
                </c:pt>
                <c:pt idx="403">
                  <c:v>6080</c:v>
                </c:pt>
                <c:pt idx="404">
                  <c:v>6088</c:v>
                </c:pt>
                <c:pt idx="405">
                  <c:v>6096</c:v>
                </c:pt>
                <c:pt idx="406">
                  <c:v>6104</c:v>
                </c:pt>
                <c:pt idx="407">
                  <c:v>6112</c:v>
                </c:pt>
                <c:pt idx="408">
                  <c:v>6120</c:v>
                </c:pt>
                <c:pt idx="409">
                  <c:v>6128</c:v>
                </c:pt>
                <c:pt idx="410">
                  <c:v>6136</c:v>
                </c:pt>
                <c:pt idx="411">
                  <c:v>6144</c:v>
                </c:pt>
                <c:pt idx="412">
                  <c:v>6152</c:v>
                </c:pt>
                <c:pt idx="413">
                  <c:v>6160</c:v>
                </c:pt>
                <c:pt idx="414">
                  <c:v>6168</c:v>
                </c:pt>
                <c:pt idx="415">
                  <c:v>6176</c:v>
                </c:pt>
                <c:pt idx="416">
                  <c:v>6184</c:v>
                </c:pt>
                <c:pt idx="417">
                  <c:v>6192</c:v>
                </c:pt>
                <c:pt idx="418">
                  <c:v>6200</c:v>
                </c:pt>
                <c:pt idx="419">
                  <c:v>6208</c:v>
                </c:pt>
                <c:pt idx="420">
                  <c:v>6216</c:v>
                </c:pt>
                <c:pt idx="421">
                  <c:v>6224</c:v>
                </c:pt>
                <c:pt idx="422">
                  <c:v>6232</c:v>
                </c:pt>
                <c:pt idx="423">
                  <c:v>6240</c:v>
                </c:pt>
                <c:pt idx="424">
                  <c:v>6248</c:v>
                </c:pt>
                <c:pt idx="425">
                  <c:v>6256</c:v>
                </c:pt>
                <c:pt idx="426">
                  <c:v>6264</c:v>
                </c:pt>
                <c:pt idx="427">
                  <c:v>6272</c:v>
                </c:pt>
                <c:pt idx="428">
                  <c:v>6280</c:v>
                </c:pt>
                <c:pt idx="429">
                  <c:v>6296</c:v>
                </c:pt>
                <c:pt idx="430">
                  <c:v>6304</c:v>
                </c:pt>
                <c:pt idx="431">
                  <c:v>6320</c:v>
                </c:pt>
                <c:pt idx="432">
                  <c:v>6336</c:v>
                </c:pt>
                <c:pt idx="433">
                  <c:v>6344</c:v>
                </c:pt>
                <c:pt idx="434">
                  <c:v>6352</c:v>
                </c:pt>
                <c:pt idx="435">
                  <c:v>6360</c:v>
                </c:pt>
                <c:pt idx="436">
                  <c:v>6368</c:v>
                </c:pt>
                <c:pt idx="437">
                  <c:v>6376</c:v>
                </c:pt>
                <c:pt idx="438">
                  <c:v>6384</c:v>
                </c:pt>
                <c:pt idx="439">
                  <c:v>6400</c:v>
                </c:pt>
                <c:pt idx="440">
                  <c:v>6408</c:v>
                </c:pt>
                <c:pt idx="441">
                  <c:v>6424</c:v>
                </c:pt>
                <c:pt idx="442">
                  <c:v>6432</c:v>
                </c:pt>
                <c:pt idx="443">
                  <c:v>6440</c:v>
                </c:pt>
                <c:pt idx="444">
                  <c:v>6448</c:v>
                </c:pt>
                <c:pt idx="445">
                  <c:v>6456</c:v>
                </c:pt>
                <c:pt idx="446">
                  <c:v>6464</c:v>
                </c:pt>
                <c:pt idx="447">
                  <c:v>6472</c:v>
                </c:pt>
                <c:pt idx="448">
                  <c:v>6480</c:v>
                </c:pt>
                <c:pt idx="449">
                  <c:v>6512</c:v>
                </c:pt>
                <c:pt idx="450">
                  <c:v>6520</c:v>
                </c:pt>
                <c:pt idx="451">
                  <c:v>6528</c:v>
                </c:pt>
                <c:pt idx="452">
                  <c:v>6536</c:v>
                </c:pt>
                <c:pt idx="453">
                  <c:v>6552</c:v>
                </c:pt>
                <c:pt idx="454">
                  <c:v>6560</c:v>
                </c:pt>
                <c:pt idx="455">
                  <c:v>6568</c:v>
                </c:pt>
                <c:pt idx="456">
                  <c:v>6576</c:v>
                </c:pt>
                <c:pt idx="457">
                  <c:v>6584</c:v>
                </c:pt>
                <c:pt idx="458">
                  <c:v>6592</c:v>
                </c:pt>
                <c:pt idx="459">
                  <c:v>6600</c:v>
                </c:pt>
                <c:pt idx="460">
                  <c:v>6608</c:v>
                </c:pt>
                <c:pt idx="461">
                  <c:v>6616</c:v>
                </c:pt>
                <c:pt idx="462">
                  <c:v>6624</c:v>
                </c:pt>
                <c:pt idx="463">
                  <c:v>6632</c:v>
                </c:pt>
                <c:pt idx="464">
                  <c:v>6640</c:v>
                </c:pt>
                <c:pt idx="465">
                  <c:v>6648</c:v>
                </c:pt>
                <c:pt idx="466">
                  <c:v>6656</c:v>
                </c:pt>
                <c:pt idx="467">
                  <c:v>6664</c:v>
                </c:pt>
                <c:pt idx="468">
                  <c:v>6672</c:v>
                </c:pt>
                <c:pt idx="469">
                  <c:v>6680</c:v>
                </c:pt>
                <c:pt idx="470">
                  <c:v>6688</c:v>
                </c:pt>
                <c:pt idx="471">
                  <c:v>6696</c:v>
                </c:pt>
                <c:pt idx="472">
                  <c:v>6704</c:v>
                </c:pt>
                <c:pt idx="473">
                  <c:v>6728</c:v>
                </c:pt>
                <c:pt idx="474">
                  <c:v>6736</c:v>
                </c:pt>
                <c:pt idx="475">
                  <c:v>6744</c:v>
                </c:pt>
                <c:pt idx="476">
                  <c:v>6752</c:v>
                </c:pt>
                <c:pt idx="477">
                  <c:v>6760</c:v>
                </c:pt>
                <c:pt idx="478">
                  <c:v>6768</c:v>
                </c:pt>
                <c:pt idx="479">
                  <c:v>6776</c:v>
                </c:pt>
                <c:pt idx="480">
                  <c:v>6784</c:v>
                </c:pt>
                <c:pt idx="481">
                  <c:v>6792</c:v>
                </c:pt>
                <c:pt idx="482">
                  <c:v>6800</c:v>
                </c:pt>
                <c:pt idx="483">
                  <c:v>6816</c:v>
                </c:pt>
                <c:pt idx="484">
                  <c:v>6824</c:v>
                </c:pt>
                <c:pt idx="485">
                  <c:v>6832</c:v>
                </c:pt>
                <c:pt idx="486">
                  <c:v>6840</c:v>
                </c:pt>
                <c:pt idx="487">
                  <c:v>6848</c:v>
                </c:pt>
                <c:pt idx="488">
                  <c:v>6856</c:v>
                </c:pt>
                <c:pt idx="489">
                  <c:v>6864</c:v>
                </c:pt>
                <c:pt idx="490">
                  <c:v>6872</c:v>
                </c:pt>
                <c:pt idx="491">
                  <c:v>6880</c:v>
                </c:pt>
                <c:pt idx="492">
                  <c:v>6888</c:v>
                </c:pt>
                <c:pt idx="493">
                  <c:v>6896</c:v>
                </c:pt>
                <c:pt idx="494">
                  <c:v>6904</c:v>
                </c:pt>
                <c:pt idx="495">
                  <c:v>6912</c:v>
                </c:pt>
                <c:pt idx="496">
                  <c:v>6920</c:v>
                </c:pt>
                <c:pt idx="497">
                  <c:v>6936</c:v>
                </c:pt>
                <c:pt idx="498">
                  <c:v>6944</c:v>
                </c:pt>
                <c:pt idx="499">
                  <c:v>6952</c:v>
                </c:pt>
                <c:pt idx="500">
                  <c:v>6960</c:v>
                </c:pt>
                <c:pt idx="501">
                  <c:v>6968</c:v>
                </c:pt>
                <c:pt idx="502">
                  <c:v>6976</c:v>
                </c:pt>
                <c:pt idx="503">
                  <c:v>6984</c:v>
                </c:pt>
                <c:pt idx="504">
                  <c:v>7000</c:v>
                </c:pt>
                <c:pt idx="505">
                  <c:v>7008</c:v>
                </c:pt>
                <c:pt idx="506">
                  <c:v>7032</c:v>
                </c:pt>
                <c:pt idx="507">
                  <c:v>7040</c:v>
                </c:pt>
                <c:pt idx="508">
                  <c:v>7056</c:v>
                </c:pt>
                <c:pt idx="509">
                  <c:v>7072</c:v>
                </c:pt>
                <c:pt idx="510">
                  <c:v>7096</c:v>
                </c:pt>
                <c:pt idx="511">
                  <c:v>7104</c:v>
                </c:pt>
                <c:pt idx="512">
                  <c:v>7136</c:v>
                </c:pt>
                <c:pt idx="513">
                  <c:v>7144</c:v>
                </c:pt>
                <c:pt idx="514">
                  <c:v>7176</c:v>
                </c:pt>
                <c:pt idx="515">
                  <c:v>7184</c:v>
                </c:pt>
                <c:pt idx="516">
                  <c:v>7192</c:v>
                </c:pt>
                <c:pt idx="517">
                  <c:v>7208</c:v>
                </c:pt>
                <c:pt idx="518">
                  <c:v>7216</c:v>
                </c:pt>
                <c:pt idx="519">
                  <c:v>7224</c:v>
                </c:pt>
                <c:pt idx="520">
                  <c:v>7232</c:v>
                </c:pt>
                <c:pt idx="521">
                  <c:v>7240</c:v>
                </c:pt>
                <c:pt idx="522">
                  <c:v>7248</c:v>
                </c:pt>
                <c:pt idx="523">
                  <c:v>7256</c:v>
                </c:pt>
                <c:pt idx="524">
                  <c:v>7280</c:v>
                </c:pt>
                <c:pt idx="525">
                  <c:v>7296</c:v>
                </c:pt>
                <c:pt idx="526">
                  <c:v>7304</c:v>
                </c:pt>
                <c:pt idx="527">
                  <c:v>7312</c:v>
                </c:pt>
                <c:pt idx="528">
                  <c:v>7320</c:v>
                </c:pt>
                <c:pt idx="529">
                  <c:v>7328</c:v>
                </c:pt>
                <c:pt idx="530">
                  <c:v>7336</c:v>
                </c:pt>
                <c:pt idx="531">
                  <c:v>7344</c:v>
                </c:pt>
                <c:pt idx="532">
                  <c:v>7352</c:v>
                </c:pt>
                <c:pt idx="533">
                  <c:v>7360</c:v>
                </c:pt>
                <c:pt idx="534">
                  <c:v>7376</c:v>
                </c:pt>
                <c:pt idx="535">
                  <c:v>7392</c:v>
                </c:pt>
                <c:pt idx="536">
                  <c:v>7400</c:v>
                </c:pt>
                <c:pt idx="537">
                  <c:v>7424</c:v>
                </c:pt>
                <c:pt idx="538">
                  <c:v>7432</c:v>
                </c:pt>
                <c:pt idx="539">
                  <c:v>7440</c:v>
                </c:pt>
                <c:pt idx="540">
                  <c:v>7448</c:v>
                </c:pt>
                <c:pt idx="541">
                  <c:v>7456</c:v>
                </c:pt>
                <c:pt idx="542">
                  <c:v>7472</c:v>
                </c:pt>
                <c:pt idx="543">
                  <c:v>7480</c:v>
                </c:pt>
                <c:pt idx="544">
                  <c:v>7488</c:v>
                </c:pt>
                <c:pt idx="545">
                  <c:v>7496</c:v>
                </c:pt>
                <c:pt idx="546">
                  <c:v>7504</c:v>
                </c:pt>
                <c:pt idx="547">
                  <c:v>7520</c:v>
                </c:pt>
                <c:pt idx="548">
                  <c:v>7536</c:v>
                </c:pt>
                <c:pt idx="549">
                  <c:v>7552</c:v>
                </c:pt>
                <c:pt idx="550">
                  <c:v>7568</c:v>
                </c:pt>
                <c:pt idx="551">
                  <c:v>7576</c:v>
                </c:pt>
                <c:pt idx="552">
                  <c:v>7584</c:v>
                </c:pt>
                <c:pt idx="553">
                  <c:v>7592</c:v>
                </c:pt>
                <c:pt idx="554">
                  <c:v>7600</c:v>
                </c:pt>
                <c:pt idx="555">
                  <c:v>7608</c:v>
                </c:pt>
                <c:pt idx="556">
                  <c:v>7624</c:v>
                </c:pt>
                <c:pt idx="557">
                  <c:v>7648</c:v>
                </c:pt>
                <c:pt idx="558">
                  <c:v>7656</c:v>
                </c:pt>
                <c:pt idx="559">
                  <c:v>7664</c:v>
                </c:pt>
                <c:pt idx="560">
                  <c:v>7672</c:v>
                </c:pt>
                <c:pt idx="561">
                  <c:v>7680</c:v>
                </c:pt>
                <c:pt idx="562">
                  <c:v>7704</c:v>
                </c:pt>
                <c:pt idx="563">
                  <c:v>7712</c:v>
                </c:pt>
                <c:pt idx="564">
                  <c:v>7728</c:v>
                </c:pt>
                <c:pt idx="565">
                  <c:v>7744</c:v>
                </c:pt>
                <c:pt idx="566">
                  <c:v>7768</c:v>
                </c:pt>
                <c:pt idx="567">
                  <c:v>7776</c:v>
                </c:pt>
                <c:pt idx="568">
                  <c:v>7784</c:v>
                </c:pt>
                <c:pt idx="569">
                  <c:v>7808</c:v>
                </c:pt>
                <c:pt idx="570">
                  <c:v>7816</c:v>
                </c:pt>
                <c:pt idx="571">
                  <c:v>7832</c:v>
                </c:pt>
                <c:pt idx="572">
                  <c:v>7840</c:v>
                </c:pt>
                <c:pt idx="573">
                  <c:v>7848</c:v>
                </c:pt>
                <c:pt idx="574">
                  <c:v>7864</c:v>
                </c:pt>
                <c:pt idx="575">
                  <c:v>7872</c:v>
                </c:pt>
                <c:pt idx="576">
                  <c:v>7888</c:v>
                </c:pt>
                <c:pt idx="577">
                  <c:v>7896</c:v>
                </c:pt>
                <c:pt idx="578">
                  <c:v>7904</c:v>
                </c:pt>
                <c:pt idx="579">
                  <c:v>7912</c:v>
                </c:pt>
                <c:pt idx="580">
                  <c:v>7920</c:v>
                </c:pt>
                <c:pt idx="581">
                  <c:v>7936</c:v>
                </c:pt>
                <c:pt idx="582">
                  <c:v>7944</c:v>
                </c:pt>
                <c:pt idx="583">
                  <c:v>7984</c:v>
                </c:pt>
                <c:pt idx="584">
                  <c:v>7992</c:v>
                </c:pt>
                <c:pt idx="585">
                  <c:v>8000</c:v>
                </c:pt>
                <c:pt idx="586">
                  <c:v>8008</c:v>
                </c:pt>
                <c:pt idx="587">
                  <c:v>8016</c:v>
                </c:pt>
                <c:pt idx="588">
                  <c:v>8024</c:v>
                </c:pt>
                <c:pt idx="589">
                  <c:v>8040</c:v>
                </c:pt>
                <c:pt idx="590">
                  <c:v>8056</c:v>
                </c:pt>
                <c:pt idx="591">
                  <c:v>8064</c:v>
                </c:pt>
                <c:pt idx="592">
                  <c:v>8080</c:v>
                </c:pt>
                <c:pt idx="593">
                  <c:v>8088</c:v>
                </c:pt>
                <c:pt idx="594">
                  <c:v>8104</c:v>
                </c:pt>
                <c:pt idx="595">
                  <c:v>8120</c:v>
                </c:pt>
                <c:pt idx="596">
                  <c:v>8128</c:v>
                </c:pt>
                <c:pt idx="597">
                  <c:v>8136</c:v>
                </c:pt>
                <c:pt idx="598">
                  <c:v>8144</c:v>
                </c:pt>
                <c:pt idx="599">
                  <c:v>8152</c:v>
                </c:pt>
                <c:pt idx="600">
                  <c:v>8160</c:v>
                </c:pt>
                <c:pt idx="601">
                  <c:v>8168</c:v>
                </c:pt>
                <c:pt idx="602">
                  <c:v>8176</c:v>
                </c:pt>
                <c:pt idx="603">
                  <c:v>8184</c:v>
                </c:pt>
                <c:pt idx="604">
                  <c:v>8192</c:v>
                </c:pt>
                <c:pt idx="605">
                  <c:v>8200</c:v>
                </c:pt>
                <c:pt idx="606">
                  <c:v>8224</c:v>
                </c:pt>
                <c:pt idx="607">
                  <c:v>8240</c:v>
                </c:pt>
                <c:pt idx="608">
                  <c:v>8256</c:v>
                </c:pt>
                <c:pt idx="609">
                  <c:v>8264</c:v>
                </c:pt>
                <c:pt idx="610">
                  <c:v>8272</c:v>
                </c:pt>
                <c:pt idx="611">
                  <c:v>8280</c:v>
                </c:pt>
                <c:pt idx="612">
                  <c:v>8288</c:v>
                </c:pt>
                <c:pt idx="613">
                  <c:v>8296</c:v>
                </c:pt>
                <c:pt idx="614">
                  <c:v>8312</c:v>
                </c:pt>
                <c:pt idx="615">
                  <c:v>8320</c:v>
                </c:pt>
                <c:pt idx="616">
                  <c:v>8328</c:v>
                </c:pt>
                <c:pt idx="617">
                  <c:v>8344</c:v>
                </c:pt>
                <c:pt idx="618">
                  <c:v>8360</c:v>
                </c:pt>
                <c:pt idx="619">
                  <c:v>8368</c:v>
                </c:pt>
                <c:pt idx="620">
                  <c:v>8376</c:v>
                </c:pt>
                <c:pt idx="621">
                  <c:v>8384</c:v>
                </c:pt>
                <c:pt idx="622">
                  <c:v>8416</c:v>
                </c:pt>
                <c:pt idx="623">
                  <c:v>8456</c:v>
                </c:pt>
                <c:pt idx="624">
                  <c:v>8464</c:v>
                </c:pt>
                <c:pt idx="625">
                  <c:v>8480</c:v>
                </c:pt>
                <c:pt idx="626">
                  <c:v>8512</c:v>
                </c:pt>
                <c:pt idx="627">
                  <c:v>8552</c:v>
                </c:pt>
                <c:pt idx="628">
                  <c:v>8560</c:v>
                </c:pt>
                <c:pt idx="629">
                  <c:v>8592</c:v>
                </c:pt>
                <c:pt idx="630">
                  <c:v>8600</c:v>
                </c:pt>
                <c:pt idx="631">
                  <c:v>8608</c:v>
                </c:pt>
                <c:pt idx="632">
                  <c:v>8616</c:v>
                </c:pt>
                <c:pt idx="633">
                  <c:v>8624</c:v>
                </c:pt>
                <c:pt idx="634">
                  <c:v>8632</c:v>
                </c:pt>
                <c:pt idx="635">
                  <c:v>8648</c:v>
                </c:pt>
                <c:pt idx="636">
                  <c:v>8656</c:v>
                </c:pt>
                <c:pt idx="637">
                  <c:v>8672</c:v>
                </c:pt>
                <c:pt idx="638">
                  <c:v>8696</c:v>
                </c:pt>
                <c:pt idx="639">
                  <c:v>8720</c:v>
                </c:pt>
                <c:pt idx="640">
                  <c:v>8736</c:v>
                </c:pt>
                <c:pt idx="641">
                  <c:v>8752</c:v>
                </c:pt>
                <c:pt idx="642">
                  <c:v>8792</c:v>
                </c:pt>
                <c:pt idx="643">
                  <c:v>8824</c:v>
                </c:pt>
                <c:pt idx="644">
                  <c:v>8848</c:v>
                </c:pt>
                <c:pt idx="645">
                  <c:v>8856</c:v>
                </c:pt>
                <c:pt idx="646">
                  <c:v>8872</c:v>
                </c:pt>
                <c:pt idx="647">
                  <c:v>8904</c:v>
                </c:pt>
                <c:pt idx="648">
                  <c:v>8920</c:v>
                </c:pt>
                <c:pt idx="649">
                  <c:v>8952</c:v>
                </c:pt>
                <c:pt idx="650">
                  <c:v>8976</c:v>
                </c:pt>
                <c:pt idx="651">
                  <c:v>8984</c:v>
                </c:pt>
                <c:pt idx="652">
                  <c:v>8992</c:v>
                </c:pt>
                <c:pt idx="653">
                  <c:v>9008</c:v>
                </c:pt>
                <c:pt idx="654">
                  <c:v>9016</c:v>
                </c:pt>
                <c:pt idx="655">
                  <c:v>9040</c:v>
                </c:pt>
                <c:pt idx="656">
                  <c:v>9048</c:v>
                </c:pt>
                <c:pt idx="657">
                  <c:v>9088</c:v>
                </c:pt>
                <c:pt idx="658">
                  <c:v>9112</c:v>
                </c:pt>
                <c:pt idx="659">
                  <c:v>9136</c:v>
                </c:pt>
                <c:pt idx="660">
                  <c:v>9152</c:v>
                </c:pt>
                <c:pt idx="661">
                  <c:v>9160</c:v>
                </c:pt>
                <c:pt idx="662">
                  <c:v>9176</c:v>
                </c:pt>
                <c:pt idx="663">
                  <c:v>9184</c:v>
                </c:pt>
                <c:pt idx="664">
                  <c:v>9200</c:v>
                </c:pt>
                <c:pt idx="665">
                  <c:v>9208</c:v>
                </c:pt>
                <c:pt idx="666">
                  <c:v>9224</c:v>
                </c:pt>
                <c:pt idx="667">
                  <c:v>9248</c:v>
                </c:pt>
                <c:pt idx="668">
                  <c:v>9264</c:v>
                </c:pt>
                <c:pt idx="669">
                  <c:v>9328</c:v>
                </c:pt>
                <c:pt idx="670">
                  <c:v>9352</c:v>
                </c:pt>
                <c:pt idx="671">
                  <c:v>9392</c:v>
                </c:pt>
                <c:pt idx="672">
                  <c:v>9400</c:v>
                </c:pt>
                <c:pt idx="673">
                  <c:v>9432</c:v>
                </c:pt>
                <c:pt idx="674">
                  <c:v>9440</c:v>
                </c:pt>
                <c:pt idx="675">
                  <c:v>9448</c:v>
                </c:pt>
                <c:pt idx="676">
                  <c:v>9456</c:v>
                </c:pt>
                <c:pt idx="677">
                  <c:v>9464</c:v>
                </c:pt>
                <c:pt idx="678">
                  <c:v>9544</c:v>
                </c:pt>
                <c:pt idx="679">
                  <c:v>9608</c:v>
                </c:pt>
                <c:pt idx="680">
                  <c:v>9624</c:v>
                </c:pt>
                <c:pt idx="681">
                  <c:v>9656</c:v>
                </c:pt>
                <c:pt idx="682">
                  <c:v>9664</c:v>
                </c:pt>
                <c:pt idx="683">
                  <c:v>9696</c:v>
                </c:pt>
                <c:pt idx="684">
                  <c:v>9728</c:v>
                </c:pt>
                <c:pt idx="685">
                  <c:v>9744</c:v>
                </c:pt>
                <c:pt idx="686">
                  <c:v>9752</c:v>
                </c:pt>
                <c:pt idx="687">
                  <c:v>9760</c:v>
                </c:pt>
                <c:pt idx="688">
                  <c:v>9776</c:v>
                </c:pt>
                <c:pt idx="689">
                  <c:v>9784</c:v>
                </c:pt>
                <c:pt idx="690">
                  <c:v>9792</c:v>
                </c:pt>
                <c:pt idx="691">
                  <c:v>9856</c:v>
                </c:pt>
                <c:pt idx="692">
                  <c:v>9864</c:v>
                </c:pt>
                <c:pt idx="693">
                  <c:v>9936</c:v>
                </c:pt>
                <c:pt idx="694">
                  <c:v>9952</c:v>
                </c:pt>
                <c:pt idx="695">
                  <c:v>9976</c:v>
                </c:pt>
                <c:pt idx="696">
                  <c:v>10008</c:v>
                </c:pt>
                <c:pt idx="697">
                  <c:v>10024</c:v>
                </c:pt>
                <c:pt idx="698">
                  <c:v>10048</c:v>
                </c:pt>
                <c:pt idx="699">
                  <c:v>10096</c:v>
                </c:pt>
                <c:pt idx="700">
                  <c:v>10112</c:v>
                </c:pt>
                <c:pt idx="701">
                  <c:v>10120</c:v>
                </c:pt>
                <c:pt idx="702">
                  <c:v>10136</c:v>
                </c:pt>
                <c:pt idx="703">
                  <c:v>10144</c:v>
                </c:pt>
                <c:pt idx="704">
                  <c:v>10176</c:v>
                </c:pt>
                <c:pt idx="705">
                  <c:v>10208</c:v>
                </c:pt>
                <c:pt idx="706">
                  <c:v>10232</c:v>
                </c:pt>
                <c:pt idx="707">
                  <c:v>10256</c:v>
                </c:pt>
                <c:pt idx="708">
                  <c:v>10264</c:v>
                </c:pt>
                <c:pt idx="709">
                  <c:v>10272</c:v>
                </c:pt>
                <c:pt idx="710">
                  <c:v>10328</c:v>
                </c:pt>
                <c:pt idx="711">
                  <c:v>10336</c:v>
                </c:pt>
                <c:pt idx="712">
                  <c:v>10360</c:v>
                </c:pt>
                <c:pt idx="713">
                  <c:v>10448</c:v>
                </c:pt>
                <c:pt idx="714">
                  <c:v>10456</c:v>
                </c:pt>
                <c:pt idx="715">
                  <c:v>10480</c:v>
                </c:pt>
                <c:pt idx="716">
                  <c:v>10512</c:v>
                </c:pt>
                <c:pt idx="717">
                  <c:v>10560</c:v>
                </c:pt>
                <c:pt idx="718">
                  <c:v>10568</c:v>
                </c:pt>
                <c:pt idx="719">
                  <c:v>10584</c:v>
                </c:pt>
                <c:pt idx="720">
                  <c:v>10600</c:v>
                </c:pt>
                <c:pt idx="721">
                  <c:v>10632</c:v>
                </c:pt>
                <c:pt idx="722">
                  <c:v>10648</c:v>
                </c:pt>
                <c:pt idx="723">
                  <c:v>10672</c:v>
                </c:pt>
                <c:pt idx="724">
                  <c:v>10696</c:v>
                </c:pt>
                <c:pt idx="725">
                  <c:v>10728</c:v>
                </c:pt>
                <c:pt idx="726">
                  <c:v>10736</c:v>
                </c:pt>
                <c:pt idx="727">
                  <c:v>10744</c:v>
                </c:pt>
                <c:pt idx="728">
                  <c:v>10760</c:v>
                </c:pt>
                <c:pt idx="729">
                  <c:v>10808</c:v>
                </c:pt>
                <c:pt idx="730">
                  <c:v>10816</c:v>
                </c:pt>
                <c:pt idx="731">
                  <c:v>10832</c:v>
                </c:pt>
                <c:pt idx="732">
                  <c:v>10856</c:v>
                </c:pt>
                <c:pt idx="733">
                  <c:v>10904</c:v>
                </c:pt>
                <c:pt idx="734">
                  <c:v>10911</c:v>
                </c:pt>
              </c:numCache>
            </c:numRef>
          </c:xVal>
          <c:yVal>
            <c:numRef>
              <c:f>Sheet4!$4:$4</c:f>
              <c:numCache>
                <c:formatCode>General</c:formatCode>
                <c:ptCount val="16384"/>
                <c:pt idx="0">
                  <c:v>22</c:v>
                </c:pt>
                <c:pt idx="1">
                  <c:v>25</c:v>
                </c:pt>
                <c:pt idx="2">
                  <c:v>32</c:v>
                </c:pt>
                <c:pt idx="3">
                  <c:v>33</c:v>
                </c:pt>
                <c:pt idx="4">
                  <c:v>35</c:v>
                </c:pt>
                <c:pt idx="5">
                  <c:v>38</c:v>
                </c:pt>
                <c:pt idx="6">
                  <c:v>42</c:v>
                </c:pt>
                <c:pt idx="7">
                  <c:v>44</c:v>
                </c:pt>
                <c:pt idx="8">
                  <c:v>43</c:v>
                </c:pt>
                <c:pt idx="9">
                  <c:v>42</c:v>
                </c:pt>
                <c:pt idx="10">
                  <c:v>44</c:v>
                </c:pt>
                <c:pt idx="11">
                  <c:v>43</c:v>
                </c:pt>
                <c:pt idx="12">
                  <c:v>48</c:v>
                </c:pt>
                <c:pt idx="13">
                  <c:v>49</c:v>
                </c:pt>
                <c:pt idx="14">
                  <c:v>52</c:v>
                </c:pt>
                <c:pt idx="15">
                  <c:v>55</c:v>
                </c:pt>
                <c:pt idx="16">
                  <c:v>50</c:v>
                </c:pt>
                <c:pt idx="17">
                  <c:v>54</c:v>
                </c:pt>
                <c:pt idx="18">
                  <c:v>58</c:v>
                </c:pt>
                <c:pt idx="19">
                  <c:v>64</c:v>
                </c:pt>
                <c:pt idx="20">
                  <c:v>67</c:v>
                </c:pt>
                <c:pt idx="21">
                  <c:v>66</c:v>
                </c:pt>
                <c:pt idx="22">
                  <c:v>57</c:v>
                </c:pt>
                <c:pt idx="23">
                  <c:v>56</c:v>
                </c:pt>
                <c:pt idx="24">
                  <c:v>61</c:v>
                </c:pt>
                <c:pt idx="25">
                  <c:v>63</c:v>
                </c:pt>
                <c:pt idx="26">
                  <c:v>64</c:v>
                </c:pt>
                <c:pt idx="27">
                  <c:v>67</c:v>
                </c:pt>
                <c:pt idx="28">
                  <c:v>68</c:v>
                </c:pt>
                <c:pt idx="29">
                  <c:v>71</c:v>
                </c:pt>
                <c:pt idx="30">
                  <c:v>75</c:v>
                </c:pt>
                <c:pt idx="31">
                  <c:v>74</c:v>
                </c:pt>
                <c:pt idx="32">
                  <c:v>78</c:v>
                </c:pt>
                <c:pt idx="33">
                  <c:v>81</c:v>
                </c:pt>
                <c:pt idx="34">
                  <c:v>84</c:v>
                </c:pt>
                <c:pt idx="35">
                  <c:v>85</c:v>
                </c:pt>
                <c:pt idx="36">
                  <c:v>90</c:v>
                </c:pt>
                <c:pt idx="37">
                  <c:v>89</c:v>
                </c:pt>
                <c:pt idx="38">
                  <c:v>91</c:v>
                </c:pt>
                <c:pt idx="39">
                  <c:v>89</c:v>
                </c:pt>
                <c:pt idx="40">
                  <c:v>84</c:v>
                </c:pt>
                <c:pt idx="41">
                  <c:v>86</c:v>
                </c:pt>
                <c:pt idx="42">
                  <c:v>88</c:v>
                </c:pt>
                <c:pt idx="43">
                  <c:v>86</c:v>
                </c:pt>
                <c:pt idx="44">
                  <c:v>89</c:v>
                </c:pt>
                <c:pt idx="45">
                  <c:v>91</c:v>
                </c:pt>
                <c:pt idx="46">
                  <c:v>93</c:v>
                </c:pt>
                <c:pt idx="47">
                  <c:v>91</c:v>
                </c:pt>
                <c:pt idx="48">
                  <c:v>96</c:v>
                </c:pt>
                <c:pt idx="49">
                  <c:v>99</c:v>
                </c:pt>
                <c:pt idx="50">
                  <c:v>101</c:v>
                </c:pt>
                <c:pt idx="51">
                  <c:v>95</c:v>
                </c:pt>
                <c:pt idx="52">
                  <c:v>98</c:v>
                </c:pt>
                <c:pt idx="53">
                  <c:v>93</c:v>
                </c:pt>
                <c:pt idx="54">
                  <c:v>99</c:v>
                </c:pt>
                <c:pt idx="55">
                  <c:v>96</c:v>
                </c:pt>
                <c:pt idx="56">
                  <c:v>98</c:v>
                </c:pt>
                <c:pt idx="57">
                  <c:v>99</c:v>
                </c:pt>
                <c:pt idx="58">
                  <c:v>102</c:v>
                </c:pt>
                <c:pt idx="59">
                  <c:v>106</c:v>
                </c:pt>
                <c:pt idx="60">
                  <c:v>109</c:v>
                </c:pt>
                <c:pt idx="61">
                  <c:v>111</c:v>
                </c:pt>
                <c:pt idx="62">
                  <c:v>113</c:v>
                </c:pt>
                <c:pt idx="63">
                  <c:v>116</c:v>
                </c:pt>
                <c:pt idx="64">
                  <c:v>110</c:v>
                </c:pt>
                <c:pt idx="65">
                  <c:v>116</c:v>
                </c:pt>
                <c:pt idx="66">
                  <c:v>118</c:v>
                </c:pt>
                <c:pt idx="67">
                  <c:v>121</c:v>
                </c:pt>
                <c:pt idx="68">
                  <c:v>118</c:v>
                </c:pt>
                <c:pt idx="69">
                  <c:v>120</c:v>
                </c:pt>
                <c:pt idx="70">
                  <c:v>124</c:v>
                </c:pt>
                <c:pt idx="71">
                  <c:v>129</c:v>
                </c:pt>
                <c:pt idx="72">
                  <c:v>131</c:v>
                </c:pt>
                <c:pt idx="73">
                  <c:v>134</c:v>
                </c:pt>
                <c:pt idx="74">
                  <c:v>130</c:v>
                </c:pt>
                <c:pt idx="75">
                  <c:v>136</c:v>
                </c:pt>
                <c:pt idx="76">
                  <c:v>140</c:v>
                </c:pt>
                <c:pt idx="77">
                  <c:v>142</c:v>
                </c:pt>
                <c:pt idx="78">
                  <c:v>146</c:v>
                </c:pt>
                <c:pt idx="79">
                  <c:v>150</c:v>
                </c:pt>
                <c:pt idx="80">
                  <c:v>155</c:v>
                </c:pt>
                <c:pt idx="81">
                  <c:v>160</c:v>
                </c:pt>
                <c:pt idx="82">
                  <c:v>166</c:v>
                </c:pt>
                <c:pt idx="83">
                  <c:v>170</c:v>
                </c:pt>
                <c:pt idx="84">
                  <c:v>174</c:v>
                </c:pt>
                <c:pt idx="85">
                  <c:v>178</c:v>
                </c:pt>
                <c:pt idx="86">
                  <c:v>180</c:v>
                </c:pt>
                <c:pt idx="87">
                  <c:v>182</c:v>
                </c:pt>
                <c:pt idx="88">
                  <c:v>180</c:v>
                </c:pt>
                <c:pt idx="89">
                  <c:v>183</c:v>
                </c:pt>
                <c:pt idx="90">
                  <c:v>187</c:v>
                </c:pt>
                <c:pt idx="91">
                  <c:v>185</c:v>
                </c:pt>
                <c:pt idx="92">
                  <c:v>182</c:v>
                </c:pt>
                <c:pt idx="93">
                  <c:v>185</c:v>
                </c:pt>
                <c:pt idx="94">
                  <c:v>188</c:v>
                </c:pt>
                <c:pt idx="95">
                  <c:v>191</c:v>
                </c:pt>
                <c:pt idx="96">
                  <c:v>198</c:v>
                </c:pt>
                <c:pt idx="97">
                  <c:v>202</c:v>
                </c:pt>
                <c:pt idx="98">
                  <c:v>199</c:v>
                </c:pt>
                <c:pt idx="99">
                  <c:v>196</c:v>
                </c:pt>
                <c:pt idx="100">
                  <c:v>199</c:v>
                </c:pt>
                <c:pt idx="101">
                  <c:v>203</c:v>
                </c:pt>
                <c:pt idx="102">
                  <c:v>208</c:v>
                </c:pt>
                <c:pt idx="103">
                  <c:v>212</c:v>
                </c:pt>
                <c:pt idx="104">
                  <c:v>218</c:v>
                </c:pt>
                <c:pt idx="105">
                  <c:v>224</c:v>
                </c:pt>
                <c:pt idx="106">
                  <c:v>230</c:v>
                </c:pt>
                <c:pt idx="107">
                  <c:v>236</c:v>
                </c:pt>
                <c:pt idx="108">
                  <c:v>231</c:v>
                </c:pt>
                <c:pt idx="109">
                  <c:v>228</c:v>
                </c:pt>
                <c:pt idx="110">
                  <c:v>232</c:v>
                </c:pt>
                <c:pt idx="111">
                  <c:v>237</c:v>
                </c:pt>
                <c:pt idx="112">
                  <c:v>233</c:v>
                </c:pt>
                <c:pt idx="113">
                  <c:v>238</c:v>
                </c:pt>
                <c:pt idx="114">
                  <c:v>244</c:v>
                </c:pt>
                <c:pt idx="115">
                  <c:v>248</c:v>
                </c:pt>
                <c:pt idx="116">
                  <c:v>253</c:v>
                </c:pt>
                <c:pt idx="117">
                  <c:v>258</c:v>
                </c:pt>
                <c:pt idx="118">
                  <c:v>262</c:v>
                </c:pt>
                <c:pt idx="119">
                  <c:v>266</c:v>
                </c:pt>
                <c:pt idx="120">
                  <c:v>272</c:v>
                </c:pt>
                <c:pt idx="121">
                  <c:v>275</c:v>
                </c:pt>
                <c:pt idx="122">
                  <c:v>278</c:v>
                </c:pt>
                <c:pt idx="123">
                  <c:v>275</c:v>
                </c:pt>
                <c:pt idx="124">
                  <c:v>272</c:v>
                </c:pt>
                <c:pt idx="125">
                  <c:v>269</c:v>
                </c:pt>
                <c:pt idx="126">
                  <c:v>264</c:v>
                </c:pt>
                <c:pt idx="127">
                  <c:v>269</c:v>
                </c:pt>
                <c:pt idx="128">
                  <c:v>264</c:v>
                </c:pt>
                <c:pt idx="129">
                  <c:v>270</c:v>
                </c:pt>
                <c:pt idx="130">
                  <c:v>277</c:v>
                </c:pt>
                <c:pt idx="131">
                  <c:v>284</c:v>
                </c:pt>
                <c:pt idx="132">
                  <c:v>287</c:v>
                </c:pt>
                <c:pt idx="133">
                  <c:v>291</c:v>
                </c:pt>
                <c:pt idx="134">
                  <c:v>297</c:v>
                </c:pt>
                <c:pt idx="135">
                  <c:v>300</c:v>
                </c:pt>
                <c:pt idx="136">
                  <c:v>306</c:v>
                </c:pt>
                <c:pt idx="137">
                  <c:v>312</c:v>
                </c:pt>
                <c:pt idx="138">
                  <c:v>304</c:v>
                </c:pt>
                <c:pt idx="139">
                  <c:v>308</c:v>
                </c:pt>
                <c:pt idx="140">
                  <c:v>314</c:v>
                </c:pt>
                <c:pt idx="141">
                  <c:v>318</c:v>
                </c:pt>
                <c:pt idx="142">
                  <c:v>324</c:v>
                </c:pt>
                <c:pt idx="143">
                  <c:v>328</c:v>
                </c:pt>
                <c:pt idx="144">
                  <c:v>337</c:v>
                </c:pt>
                <c:pt idx="145">
                  <c:v>341</c:v>
                </c:pt>
                <c:pt idx="146">
                  <c:v>346</c:v>
                </c:pt>
                <c:pt idx="147">
                  <c:v>350</c:v>
                </c:pt>
                <c:pt idx="148">
                  <c:v>344</c:v>
                </c:pt>
                <c:pt idx="149">
                  <c:v>348</c:v>
                </c:pt>
                <c:pt idx="150">
                  <c:v>353</c:v>
                </c:pt>
                <c:pt idx="151">
                  <c:v>348</c:v>
                </c:pt>
                <c:pt idx="152">
                  <c:v>355</c:v>
                </c:pt>
                <c:pt idx="153">
                  <c:v>361</c:v>
                </c:pt>
                <c:pt idx="154">
                  <c:v>366</c:v>
                </c:pt>
                <c:pt idx="155">
                  <c:v>375</c:v>
                </c:pt>
                <c:pt idx="156">
                  <c:v>380</c:v>
                </c:pt>
                <c:pt idx="157">
                  <c:v>374</c:v>
                </c:pt>
                <c:pt idx="158">
                  <c:v>379</c:v>
                </c:pt>
                <c:pt idx="159">
                  <c:v>383</c:v>
                </c:pt>
                <c:pt idx="160">
                  <c:v>387</c:v>
                </c:pt>
                <c:pt idx="161">
                  <c:v>393</c:v>
                </c:pt>
                <c:pt idx="162">
                  <c:v>397</c:v>
                </c:pt>
                <c:pt idx="163">
                  <c:v>404</c:v>
                </c:pt>
                <c:pt idx="164">
                  <c:v>411</c:v>
                </c:pt>
                <c:pt idx="165">
                  <c:v>418</c:v>
                </c:pt>
                <c:pt idx="166">
                  <c:v>426</c:v>
                </c:pt>
                <c:pt idx="167">
                  <c:v>431</c:v>
                </c:pt>
                <c:pt idx="168">
                  <c:v>437</c:v>
                </c:pt>
                <c:pt idx="169">
                  <c:v>444</c:v>
                </c:pt>
                <c:pt idx="170">
                  <c:v>449</c:v>
                </c:pt>
                <c:pt idx="171">
                  <c:v>454</c:v>
                </c:pt>
                <c:pt idx="172">
                  <c:v>459</c:v>
                </c:pt>
                <c:pt idx="173">
                  <c:v>464</c:v>
                </c:pt>
                <c:pt idx="174">
                  <c:v>469</c:v>
                </c:pt>
                <c:pt idx="175">
                  <c:v>458</c:v>
                </c:pt>
                <c:pt idx="176">
                  <c:v>463</c:v>
                </c:pt>
                <c:pt idx="177">
                  <c:v>469</c:v>
                </c:pt>
                <c:pt idx="178">
                  <c:v>476</c:v>
                </c:pt>
                <c:pt idx="179">
                  <c:v>481</c:v>
                </c:pt>
                <c:pt idx="180">
                  <c:v>490</c:v>
                </c:pt>
                <c:pt idx="181">
                  <c:v>495</c:v>
                </c:pt>
                <c:pt idx="182">
                  <c:v>506</c:v>
                </c:pt>
                <c:pt idx="183">
                  <c:v>515</c:v>
                </c:pt>
                <c:pt idx="184">
                  <c:v>522</c:v>
                </c:pt>
                <c:pt idx="185">
                  <c:v>528</c:v>
                </c:pt>
                <c:pt idx="186">
                  <c:v>534</c:v>
                </c:pt>
                <c:pt idx="187">
                  <c:v>527</c:v>
                </c:pt>
                <c:pt idx="188">
                  <c:v>533</c:v>
                </c:pt>
                <c:pt idx="189">
                  <c:v>527</c:v>
                </c:pt>
                <c:pt idx="190">
                  <c:v>533</c:v>
                </c:pt>
                <c:pt idx="191">
                  <c:v>541</c:v>
                </c:pt>
                <c:pt idx="192">
                  <c:v>548</c:v>
                </c:pt>
                <c:pt idx="193">
                  <c:v>554</c:v>
                </c:pt>
                <c:pt idx="194">
                  <c:v>548</c:v>
                </c:pt>
                <c:pt idx="195">
                  <c:v>557</c:v>
                </c:pt>
                <c:pt idx="196">
                  <c:v>563</c:v>
                </c:pt>
                <c:pt idx="197">
                  <c:v>569</c:v>
                </c:pt>
                <c:pt idx="198">
                  <c:v>579</c:v>
                </c:pt>
                <c:pt idx="199">
                  <c:v>587</c:v>
                </c:pt>
                <c:pt idx="200">
                  <c:v>593</c:v>
                </c:pt>
                <c:pt idx="201">
                  <c:v>599</c:v>
                </c:pt>
                <c:pt idx="202">
                  <c:v>605</c:v>
                </c:pt>
                <c:pt idx="203">
                  <c:v>612</c:v>
                </c:pt>
                <c:pt idx="204">
                  <c:v>621</c:v>
                </c:pt>
                <c:pt idx="205">
                  <c:v>630</c:v>
                </c:pt>
                <c:pt idx="206">
                  <c:v>621</c:v>
                </c:pt>
                <c:pt idx="207">
                  <c:v>631</c:v>
                </c:pt>
                <c:pt idx="208">
                  <c:v>641</c:v>
                </c:pt>
                <c:pt idx="209">
                  <c:v>648</c:v>
                </c:pt>
                <c:pt idx="210">
                  <c:v>655</c:v>
                </c:pt>
                <c:pt idx="211">
                  <c:v>664</c:v>
                </c:pt>
                <c:pt idx="212">
                  <c:v>671</c:v>
                </c:pt>
                <c:pt idx="213">
                  <c:v>681</c:v>
                </c:pt>
                <c:pt idx="214">
                  <c:v>673</c:v>
                </c:pt>
                <c:pt idx="215">
                  <c:v>680</c:v>
                </c:pt>
                <c:pt idx="216">
                  <c:v>691</c:v>
                </c:pt>
                <c:pt idx="217">
                  <c:v>701</c:v>
                </c:pt>
                <c:pt idx="218">
                  <c:v>709</c:v>
                </c:pt>
                <c:pt idx="219">
                  <c:v>720</c:v>
                </c:pt>
                <c:pt idx="220">
                  <c:v>728</c:v>
                </c:pt>
                <c:pt idx="221">
                  <c:v>738</c:v>
                </c:pt>
                <c:pt idx="222">
                  <c:v>747</c:v>
                </c:pt>
                <c:pt idx="223">
                  <c:v>757</c:v>
                </c:pt>
                <c:pt idx="224">
                  <c:v>765</c:v>
                </c:pt>
                <c:pt idx="225">
                  <c:v>774</c:v>
                </c:pt>
                <c:pt idx="226">
                  <c:v>782</c:v>
                </c:pt>
                <c:pt idx="227">
                  <c:v>773</c:v>
                </c:pt>
                <c:pt idx="228">
                  <c:v>783</c:v>
                </c:pt>
                <c:pt idx="229">
                  <c:v>793</c:v>
                </c:pt>
                <c:pt idx="230">
                  <c:v>802</c:v>
                </c:pt>
                <c:pt idx="231">
                  <c:v>812</c:v>
                </c:pt>
                <c:pt idx="232">
                  <c:v>821</c:v>
                </c:pt>
                <c:pt idx="233">
                  <c:v>812</c:v>
                </c:pt>
                <c:pt idx="234">
                  <c:v>801</c:v>
                </c:pt>
                <c:pt idx="235">
                  <c:v>789</c:v>
                </c:pt>
                <c:pt idx="236">
                  <c:v>781</c:v>
                </c:pt>
                <c:pt idx="237">
                  <c:v>772</c:v>
                </c:pt>
                <c:pt idx="238">
                  <c:v>764</c:v>
                </c:pt>
                <c:pt idx="239">
                  <c:v>756</c:v>
                </c:pt>
                <c:pt idx="240">
                  <c:v>746</c:v>
                </c:pt>
                <c:pt idx="241">
                  <c:v>737</c:v>
                </c:pt>
                <c:pt idx="242">
                  <c:v>726</c:v>
                </c:pt>
                <c:pt idx="243">
                  <c:v>713</c:v>
                </c:pt>
                <c:pt idx="244">
                  <c:v>705</c:v>
                </c:pt>
                <c:pt idx="245">
                  <c:v>697</c:v>
                </c:pt>
                <c:pt idx="246">
                  <c:v>684</c:v>
                </c:pt>
                <c:pt idx="247">
                  <c:v>675</c:v>
                </c:pt>
                <c:pt idx="248">
                  <c:v>667</c:v>
                </c:pt>
                <c:pt idx="249">
                  <c:v>659</c:v>
                </c:pt>
                <c:pt idx="250">
                  <c:v>652</c:v>
                </c:pt>
                <c:pt idx="251">
                  <c:v>645</c:v>
                </c:pt>
                <c:pt idx="252">
                  <c:v>637</c:v>
                </c:pt>
                <c:pt idx="253">
                  <c:v>630</c:v>
                </c:pt>
                <c:pt idx="254">
                  <c:v>618</c:v>
                </c:pt>
                <c:pt idx="255">
                  <c:v>611</c:v>
                </c:pt>
                <c:pt idx="256">
                  <c:v>604</c:v>
                </c:pt>
                <c:pt idx="257">
                  <c:v>594</c:v>
                </c:pt>
                <c:pt idx="258">
                  <c:v>587</c:v>
                </c:pt>
                <c:pt idx="259">
                  <c:v>578</c:v>
                </c:pt>
                <c:pt idx="260">
                  <c:v>572</c:v>
                </c:pt>
                <c:pt idx="261">
                  <c:v>564</c:v>
                </c:pt>
                <c:pt idx="262">
                  <c:v>556</c:v>
                </c:pt>
                <c:pt idx="263">
                  <c:v>547</c:v>
                </c:pt>
                <c:pt idx="264">
                  <c:v>539</c:v>
                </c:pt>
                <c:pt idx="265">
                  <c:v>530</c:v>
                </c:pt>
                <c:pt idx="266">
                  <c:v>523</c:v>
                </c:pt>
                <c:pt idx="267">
                  <c:v>516</c:v>
                </c:pt>
                <c:pt idx="268">
                  <c:v>510</c:v>
                </c:pt>
                <c:pt idx="269">
                  <c:v>502</c:v>
                </c:pt>
                <c:pt idx="270">
                  <c:v>494</c:v>
                </c:pt>
                <c:pt idx="271">
                  <c:v>489</c:v>
                </c:pt>
                <c:pt idx="272">
                  <c:v>482</c:v>
                </c:pt>
                <c:pt idx="273">
                  <c:v>477</c:v>
                </c:pt>
                <c:pt idx="274">
                  <c:v>472</c:v>
                </c:pt>
                <c:pt idx="275">
                  <c:v>465</c:v>
                </c:pt>
                <c:pt idx="276">
                  <c:v>459</c:v>
                </c:pt>
                <c:pt idx="277">
                  <c:v>454</c:v>
                </c:pt>
                <c:pt idx="278">
                  <c:v>447</c:v>
                </c:pt>
                <c:pt idx="279">
                  <c:v>441</c:v>
                </c:pt>
                <c:pt idx="280">
                  <c:v>436</c:v>
                </c:pt>
                <c:pt idx="281">
                  <c:v>431</c:v>
                </c:pt>
                <c:pt idx="282">
                  <c:v>422</c:v>
                </c:pt>
                <c:pt idx="283">
                  <c:v>417</c:v>
                </c:pt>
                <c:pt idx="284">
                  <c:v>411</c:v>
                </c:pt>
                <c:pt idx="285">
                  <c:v>406</c:v>
                </c:pt>
                <c:pt idx="286">
                  <c:v>399</c:v>
                </c:pt>
                <c:pt idx="287">
                  <c:v>392</c:v>
                </c:pt>
                <c:pt idx="288">
                  <c:v>387</c:v>
                </c:pt>
                <c:pt idx="289">
                  <c:v>379</c:v>
                </c:pt>
                <c:pt idx="290">
                  <c:v>372</c:v>
                </c:pt>
                <c:pt idx="291">
                  <c:v>368</c:v>
                </c:pt>
                <c:pt idx="292">
                  <c:v>362</c:v>
                </c:pt>
                <c:pt idx="293">
                  <c:v>356</c:v>
                </c:pt>
                <c:pt idx="294">
                  <c:v>351</c:v>
                </c:pt>
                <c:pt idx="295">
                  <c:v>344</c:v>
                </c:pt>
                <c:pt idx="296">
                  <c:v>333</c:v>
                </c:pt>
                <c:pt idx="297">
                  <c:v>327</c:v>
                </c:pt>
                <c:pt idx="298">
                  <c:v>318</c:v>
                </c:pt>
                <c:pt idx="299">
                  <c:v>314</c:v>
                </c:pt>
                <c:pt idx="300">
                  <c:v>308</c:v>
                </c:pt>
                <c:pt idx="301">
                  <c:v>301</c:v>
                </c:pt>
                <c:pt idx="302">
                  <c:v>295</c:v>
                </c:pt>
                <c:pt idx="303">
                  <c:v>288</c:v>
                </c:pt>
                <c:pt idx="304">
                  <c:v>285</c:v>
                </c:pt>
                <c:pt idx="305">
                  <c:v>281</c:v>
                </c:pt>
                <c:pt idx="306">
                  <c:v>276</c:v>
                </c:pt>
                <c:pt idx="307">
                  <c:v>273</c:v>
                </c:pt>
                <c:pt idx="308">
                  <c:v>270</c:v>
                </c:pt>
                <c:pt idx="309">
                  <c:v>265</c:v>
                </c:pt>
                <c:pt idx="310">
                  <c:v>262</c:v>
                </c:pt>
                <c:pt idx="311">
                  <c:v>259</c:v>
                </c:pt>
                <c:pt idx="312">
                  <c:v>255</c:v>
                </c:pt>
                <c:pt idx="313">
                  <c:v>251</c:v>
                </c:pt>
                <c:pt idx="314">
                  <c:v>248</c:v>
                </c:pt>
                <c:pt idx="315">
                  <c:v>243</c:v>
                </c:pt>
                <c:pt idx="316">
                  <c:v>240</c:v>
                </c:pt>
                <c:pt idx="317">
                  <c:v>237</c:v>
                </c:pt>
                <c:pt idx="318">
                  <c:v>234</c:v>
                </c:pt>
                <c:pt idx="319">
                  <c:v>228</c:v>
                </c:pt>
                <c:pt idx="320">
                  <c:v>225</c:v>
                </c:pt>
                <c:pt idx="321">
                  <c:v>219</c:v>
                </c:pt>
                <c:pt idx="322">
                  <c:v>211</c:v>
                </c:pt>
                <c:pt idx="323">
                  <c:v>205</c:v>
                </c:pt>
                <c:pt idx="324">
                  <c:v>201</c:v>
                </c:pt>
                <c:pt idx="325">
                  <c:v>197</c:v>
                </c:pt>
                <c:pt idx="326">
                  <c:v>195</c:v>
                </c:pt>
                <c:pt idx="327">
                  <c:v>193</c:v>
                </c:pt>
                <c:pt idx="328">
                  <c:v>190</c:v>
                </c:pt>
                <c:pt idx="329">
                  <c:v>182</c:v>
                </c:pt>
                <c:pt idx="330">
                  <c:v>180</c:v>
                </c:pt>
                <c:pt idx="331">
                  <c:v>178</c:v>
                </c:pt>
                <c:pt idx="332">
                  <c:v>170</c:v>
                </c:pt>
                <c:pt idx="333">
                  <c:v>168</c:v>
                </c:pt>
                <c:pt idx="334">
                  <c:v>166</c:v>
                </c:pt>
                <c:pt idx="335">
                  <c:v>164</c:v>
                </c:pt>
                <c:pt idx="336">
                  <c:v>162</c:v>
                </c:pt>
                <c:pt idx="337">
                  <c:v>159</c:v>
                </c:pt>
                <c:pt idx="338">
                  <c:v>157</c:v>
                </c:pt>
                <c:pt idx="339">
                  <c:v>155</c:v>
                </c:pt>
                <c:pt idx="340">
                  <c:v>153</c:v>
                </c:pt>
                <c:pt idx="341">
                  <c:v>151</c:v>
                </c:pt>
                <c:pt idx="342">
                  <c:v>149</c:v>
                </c:pt>
                <c:pt idx="343">
                  <c:v>143</c:v>
                </c:pt>
                <c:pt idx="344">
                  <c:v>138</c:v>
                </c:pt>
                <c:pt idx="345">
                  <c:v>133</c:v>
                </c:pt>
                <c:pt idx="346">
                  <c:v>131</c:v>
                </c:pt>
                <c:pt idx="347">
                  <c:v>129</c:v>
                </c:pt>
                <c:pt idx="348">
                  <c:v>123</c:v>
                </c:pt>
                <c:pt idx="349">
                  <c:v>119</c:v>
                </c:pt>
                <c:pt idx="350">
                  <c:v>116</c:v>
                </c:pt>
                <c:pt idx="351">
                  <c:v>111</c:v>
                </c:pt>
                <c:pt idx="352">
                  <c:v>108</c:v>
                </c:pt>
                <c:pt idx="353">
                  <c:v>106</c:v>
                </c:pt>
                <c:pt idx="354">
                  <c:v>100</c:v>
                </c:pt>
                <c:pt idx="355">
                  <c:v>97</c:v>
                </c:pt>
                <c:pt idx="356">
                  <c:v>96</c:v>
                </c:pt>
                <c:pt idx="357">
                  <c:v>95</c:v>
                </c:pt>
                <c:pt idx="358">
                  <c:v>94</c:v>
                </c:pt>
                <c:pt idx="359">
                  <c:v>90</c:v>
                </c:pt>
                <c:pt idx="360">
                  <c:v>86</c:v>
                </c:pt>
                <c:pt idx="361">
                  <c:v>85</c:v>
                </c:pt>
                <c:pt idx="362">
                  <c:v>84</c:v>
                </c:pt>
                <c:pt idx="363">
                  <c:v>82</c:v>
                </c:pt>
                <c:pt idx="364">
                  <c:v>77</c:v>
                </c:pt>
                <c:pt idx="365">
                  <c:v>75</c:v>
                </c:pt>
                <c:pt idx="366">
                  <c:v>73</c:v>
                </c:pt>
                <c:pt idx="367">
                  <c:v>67</c:v>
                </c:pt>
                <c:pt idx="368">
                  <c:v>65</c:v>
                </c:pt>
                <c:pt idx="369">
                  <c:v>60</c:v>
                </c:pt>
                <c:pt idx="370">
                  <c:v>54</c:v>
                </c:pt>
                <c:pt idx="371">
                  <c:v>50</c:v>
                </c:pt>
                <c:pt idx="372">
                  <c:v>43</c:v>
                </c:pt>
                <c:pt idx="373">
                  <c:v>42</c:v>
                </c:pt>
                <c:pt idx="374">
                  <c:v>39</c:v>
                </c:pt>
                <c:pt idx="375">
                  <c:v>38</c:v>
                </c:pt>
                <c:pt idx="376">
                  <c:v>35</c:v>
                </c:pt>
                <c:pt idx="377">
                  <c:v>30</c:v>
                </c:pt>
                <c:pt idx="378">
                  <c:v>29</c:v>
                </c:pt>
                <c:pt idx="379">
                  <c:v>26</c:v>
                </c:pt>
                <c:pt idx="380">
                  <c:v>23</c:v>
                </c:pt>
                <c:pt idx="381">
                  <c:v>22</c:v>
                </c:pt>
                <c:pt idx="382">
                  <c:v>14</c:v>
                </c:pt>
                <c:pt idx="383">
                  <c:v>11</c:v>
                </c:pt>
                <c:pt idx="384">
                  <c:v>17</c:v>
                </c:pt>
                <c:pt idx="385">
                  <c:v>20</c:v>
                </c:pt>
                <c:pt idx="386">
                  <c:v>25</c:v>
                </c:pt>
                <c:pt idx="387">
                  <c:v>27</c:v>
                </c:pt>
                <c:pt idx="388">
                  <c:v>30</c:v>
                </c:pt>
                <c:pt idx="389">
                  <c:v>31</c:v>
                </c:pt>
                <c:pt idx="390">
                  <c:v>29</c:v>
                </c:pt>
                <c:pt idx="391">
                  <c:v>33</c:v>
                </c:pt>
                <c:pt idx="392">
                  <c:v>30</c:v>
                </c:pt>
                <c:pt idx="393">
                  <c:v>32</c:v>
                </c:pt>
                <c:pt idx="394">
                  <c:v>35</c:v>
                </c:pt>
                <c:pt idx="395">
                  <c:v>37</c:v>
                </c:pt>
                <c:pt idx="396">
                  <c:v>38</c:v>
                </c:pt>
                <c:pt idx="397">
                  <c:v>42</c:v>
                </c:pt>
                <c:pt idx="398">
                  <c:v>39</c:v>
                </c:pt>
                <c:pt idx="399">
                  <c:v>36</c:v>
                </c:pt>
                <c:pt idx="400">
                  <c:v>42</c:v>
                </c:pt>
                <c:pt idx="401">
                  <c:v>38</c:v>
                </c:pt>
                <c:pt idx="402">
                  <c:v>41</c:v>
                </c:pt>
                <c:pt idx="403">
                  <c:v>39</c:v>
                </c:pt>
                <c:pt idx="404">
                  <c:v>37</c:v>
                </c:pt>
                <c:pt idx="405">
                  <c:v>40</c:v>
                </c:pt>
                <c:pt idx="406">
                  <c:v>45</c:v>
                </c:pt>
                <c:pt idx="407">
                  <c:v>48</c:v>
                </c:pt>
                <c:pt idx="408">
                  <c:v>47</c:v>
                </c:pt>
                <c:pt idx="409">
                  <c:v>42</c:v>
                </c:pt>
                <c:pt idx="410">
                  <c:v>46</c:v>
                </c:pt>
                <c:pt idx="411">
                  <c:v>43</c:v>
                </c:pt>
                <c:pt idx="412">
                  <c:v>47</c:v>
                </c:pt>
                <c:pt idx="413">
                  <c:v>48</c:v>
                </c:pt>
                <c:pt idx="414">
                  <c:v>50</c:v>
                </c:pt>
                <c:pt idx="415">
                  <c:v>51</c:v>
                </c:pt>
                <c:pt idx="416">
                  <c:v>57</c:v>
                </c:pt>
                <c:pt idx="417">
                  <c:v>55</c:v>
                </c:pt>
                <c:pt idx="418">
                  <c:v>51</c:v>
                </c:pt>
                <c:pt idx="419">
                  <c:v>53</c:v>
                </c:pt>
                <c:pt idx="420">
                  <c:v>50</c:v>
                </c:pt>
                <c:pt idx="421">
                  <c:v>52</c:v>
                </c:pt>
                <c:pt idx="422">
                  <c:v>54</c:v>
                </c:pt>
                <c:pt idx="423">
                  <c:v>57</c:v>
                </c:pt>
                <c:pt idx="424">
                  <c:v>55</c:v>
                </c:pt>
                <c:pt idx="425">
                  <c:v>52</c:v>
                </c:pt>
                <c:pt idx="426">
                  <c:v>51</c:v>
                </c:pt>
                <c:pt idx="427">
                  <c:v>54</c:v>
                </c:pt>
                <c:pt idx="428">
                  <c:v>55</c:v>
                </c:pt>
                <c:pt idx="429">
                  <c:v>57</c:v>
                </c:pt>
                <c:pt idx="430">
                  <c:v>59</c:v>
                </c:pt>
                <c:pt idx="431">
                  <c:v>60</c:v>
                </c:pt>
                <c:pt idx="432">
                  <c:v>64</c:v>
                </c:pt>
                <c:pt idx="433">
                  <c:v>60</c:v>
                </c:pt>
                <c:pt idx="434">
                  <c:v>61</c:v>
                </c:pt>
                <c:pt idx="435">
                  <c:v>57</c:v>
                </c:pt>
                <c:pt idx="436">
                  <c:v>59</c:v>
                </c:pt>
                <c:pt idx="437">
                  <c:v>58</c:v>
                </c:pt>
                <c:pt idx="438">
                  <c:v>60</c:v>
                </c:pt>
                <c:pt idx="439">
                  <c:v>61</c:v>
                </c:pt>
                <c:pt idx="440">
                  <c:v>68</c:v>
                </c:pt>
                <c:pt idx="441">
                  <c:v>63</c:v>
                </c:pt>
                <c:pt idx="442">
                  <c:v>62</c:v>
                </c:pt>
                <c:pt idx="443">
                  <c:v>65</c:v>
                </c:pt>
                <c:pt idx="444">
                  <c:v>64</c:v>
                </c:pt>
                <c:pt idx="445">
                  <c:v>61</c:v>
                </c:pt>
                <c:pt idx="446">
                  <c:v>64</c:v>
                </c:pt>
                <c:pt idx="447">
                  <c:v>65</c:v>
                </c:pt>
                <c:pt idx="448">
                  <c:v>64</c:v>
                </c:pt>
                <c:pt idx="449">
                  <c:v>66</c:v>
                </c:pt>
                <c:pt idx="450">
                  <c:v>69</c:v>
                </c:pt>
                <c:pt idx="451">
                  <c:v>67</c:v>
                </c:pt>
                <c:pt idx="452">
                  <c:v>71</c:v>
                </c:pt>
                <c:pt idx="453">
                  <c:v>70</c:v>
                </c:pt>
                <c:pt idx="454">
                  <c:v>69</c:v>
                </c:pt>
                <c:pt idx="455">
                  <c:v>71</c:v>
                </c:pt>
                <c:pt idx="456">
                  <c:v>70</c:v>
                </c:pt>
                <c:pt idx="457">
                  <c:v>69</c:v>
                </c:pt>
                <c:pt idx="458">
                  <c:v>73</c:v>
                </c:pt>
                <c:pt idx="459">
                  <c:v>70</c:v>
                </c:pt>
                <c:pt idx="460">
                  <c:v>72</c:v>
                </c:pt>
                <c:pt idx="461">
                  <c:v>73</c:v>
                </c:pt>
                <c:pt idx="462">
                  <c:v>70</c:v>
                </c:pt>
                <c:pt idx="463">
                  <c:v>68</c:v>
                </c:pt>
                <c:pt idx="464">
                  <c:v>72</c:v>
                </c:pt>
                <c:pt idx="465">
                  <c:v>77</c:v>
                </c:pt>
                <c:pt idx="466">
                  <c:v>76</c:v>
                </c:pt>
                <c:pt idx="467">
                  <c:v>78</c:v>
                </c:pt>
                <c:pt idx="468">
                  <c:v>77</c:v>
                </c:pt>
                <c:pt idx="469">
                  <c:v>76</c:v>
                </c:pt>
                <c:pt idx="470">
                  <c:v>77</c:v>
                </c:pt>
                <c:pt idx="471">
                  <c:v>78</c:v>
                </c:pt>
                <c:pt idx="472">
                  <c:v>84</c:v>
                </c:pt>
                <c:pt idx="473">
                  <c:v>87</c:v>
                </c:pt>
                <c:pt idx="474">
                  <c:v>86</c:v>
                </c:pt>
                <c:pt idx="475">
                  <c:v>84</c:v>
                </c:pt>
                <c:pt idx="476">
                  <c:v>83</c:v>
                </c:pt>
                <c:pt idx="477">
                  <c:v>82</c:v>
                </c:pt>
                <c:pt idx="478">
                  <c:v>81</c:v>
                </c:pt>
                <c:pt idx="479">
                  <c:v>87</c:v>
                </c:pt>
                <c:pt idx="480">
                  <c:v>90</c:v>
                </c:pt>
                <c:pt idx="481">
                  <c:v>92</c:v>
                </c:pt>
                <c:pt idx="482">
                  <c:v>93</c:v>
                </c:pt>
                <c:pt idx="483">
                  <c:v>92</c:v>
                </c:pt>
                <c:pt idx="484">
                  <c:v>93</c:v>
                </c:pt>
                <c:pt idx="485">
                  <c:v>94</c:v>
                </c:pt>
                <c:pt idx="486">
                  <c:v>90</c:v>
                </c:pt>
                <c:pt idx="487">
                  <c:v>93</c:v>
                </c:pt>
                <c:pt idx="488">
                  <c:v>94</c:v>
                </c:pt>
                <c:pt idx="489">
                  <c:v>95</c:v>
                </c:pt>
                <c:pt idx="490">
                  <c:v>92</c:v>
                </c:pt>
                <c:pt idx="491">
                  <c:v>96</c:v>
                </c:pt>
                <c:pt idx="492">
                  <c:v>95</c:v>
                </c:pt>
                <c:pt idx="493">
                  <c:v>96</c:v>
                </c:pt>
                <c:pt idx="494">
                  <c:v>99</c:v>
                </c:pt>
                <c:pt idx="495">
                  <c:v>101</c:v>
                </c:pt>
                <c:pt idx="496">
                  <c:v>104</c:v>
                </c:pt>
                <c:pt idx="497">
                  <c:v>99</c:v>
                </c:pt>
                <c:pt idx="498">
                  <c:v>95</c:v>
                </c:pt>
                <c:pt idx="499">
                  <c:v>96</c:v>
                </c:pt>
                <c:pt idx="500">
                  <c:v>99</c:v>
                </c:pt>
                <c:pt idx="501">
                  <c:v>98</c:v>
                </c:pt>
                <c:pt idx="502">
                  <c:v>101</c:v>
                </c:pt>
                <c:pt idx="503">
                  <c:v>105</c:v>
                </c:pt>
                <c:pt idx="504">
                  <c:v>109</c:v>
                </c:pt>
                <c:pt idx="505">
                  <c:v>107</c:v>
                </c:pt>
                <c:pt idx="506">
                  <c:v>109</c:v>
                </c:pt>
                <c:pt idx="507">
                  <c:v>111</c:v>
                </c:pt>
                <c:pt idx="508">
                  <c:v>116</c:v>
                </c:pt>
                <c:pt idx="509">
                  <c:v>125</c:v>
                </c:pt>
                <c:pt idx="510">
                  <c:v>120</c:v>
                </c:pt>
                <c:pt idx="511">
                  <c:v>123</c:v>
                </c:pt>
                <c:pt idx="512">
                  <c:v>120</c:v>
                </c:pt>
                <c:pt idx="513">
                  <c:v>122</c:v>
                </c:pt>
                <c:pt idx="514">
                  <c:v>127</c:v>
                </c:pt>
                <c:pt idx="515">
                  <c:v>130</c:v>
                </c:pt>
                <c:pt idx="516">
                  <c:v>132</c:v>
                </c:pt>
                <c:pt idx="517">
                  <c:v>134</c:v>
                </c:pt>
                <c:pt idx="518">
                  <c:v>132</c:v>
                </c:pt>
                <c:pt idx="519">
                  <c:v>135</c:v>
                </c:pt>
                <c:pt idx="520">
                  <c:v>132</c:v>
                </c:pt>
                <c:pt idx="521">
                  <c:v>129</c:v>
                </c:pt>
                <c:pt idx="522">
                  <c:v>127</c:v>
                </c:pt>
                <c:pt idx="523">
                  <c:v>129</c:v>
                </c:pt>
                <c:pt idx="524">
                  <c:v>126</c:v>
                </c:pt>
                <c:pt idx="525">
                  <c:v>124</c:v>
                </c:pt>
                <c:pt idx="526">
                  <c:v>127</c:v>
                </c:pt>
                <c:pt idx="527">
                  <c:v>124</c:v>
                </c:pt>
                <c:pt idx="528">
                  <c:v>127</c:v>
                </c:pt>
                <c:pt idx="529">
                  <c:v>129</c:v>
                </c:pt>
                <c:pt idx="530">
                  <c:v>131</c:v>
                </c:pt>
                <c:pt idx="531">
                  <c:v>133</c:v>
                </c:pt>
                <c:pt idx="532">
                  <c:v>128</c:v>
                </c:pt>
                <c:pt idx="533">
                  <c:v>131</c:v>
                </c:pt>
                <c:pt idx="534">
                  <c:v>138</c:v>
                </c:pt>
                <c:pt idx="535">
                  <c:v>136</c:v>
                </c:pt>
                <c:pt idx="536">
                  <c:v>138</c:v>
                </c:pt>
                <c:pt idx="537">
                  <c:v>142</c:v>
                </c:pt>
                <c:pt idx="538">
                  <c:v>146</c:v>
                </c:pt>
                <c:pt idx="539">
                  <c:v>144</c:v>
                </c:pt>
                <c:pt idx="540">
                  <c:v>140</c:v>
                </c:pt>
                <c:pt idx="541">
                  <c:v>136</c:v>
                </c:pt>
                <c:pt idx="542">
                  <c:v>140</c:v>
                </c:pt>
                <c:pt idx="543">
                  <c:v>137</c:v>
                </c:pt>
                <c:pt idx="544">
                  <c:v>140</c:v>
                </c:pt>
                <c:pt idx="545">
                  <c:v>144</c:v>
                </c:pt>
                <c:pt idx="546">
                  <c:v>146</c:v>
                </c:pt>
                <c:pt idx="547">
                  <c:v>141</c:v>
                </c:pt>
                <c:pt idx="548">
                  <c:v>137</c:v>
                </c:pt>
                <c:pt idx="549">
                  <c:v>139</c:v>
                </c:pt>
                <c:pt idx="550">
                  <c:v>145</c:v>
                </c:pt>
                <c:pt idx="551">
                  <c:v>147</c:v>
                </c:pt>
                <c:pt idx="552">
                  <c:v>149</c:v>
                </c:pt>
                <c:pt idx="553">
                  <c:v>147</c:v>
                </c:pt>
                <c:pt idx="554">
                  <c:v>149</c:v>
                </c:pt>
                <c:pt idx="555">
                  <c:v>152</c:v>
                </c:pt>
                <c:pt idx="556">
                  <c:v>157</c:v>
                </c:pt>
                <c:pt idx="557">
                  <c:v>159</c:v>
                </c:pt>
                <c:pt idx="558">
                  <c:v>161</c:v>
                </c:pt>
                <c:pt idx="559">
                  <c:v>163</c:v>
                </c:pt>
                <c:pt idx="560">
                  <c:v>166</c:v>
                </c:pt>
                <c:pt idx="561">
                  <c:v>164</c:v>
                </c:pt>
                <c:pt idx="562">
                  <c:v>159</c:v>
                </c:pt>
                <c:pt idx="563">
                  <c:v>164</c:v>
                </c:pt>
                <c:pt idx="564">
                  <c:v>162</c:v>
                </c:pt>
                <c:pt idx="565">
                  <c:v>165</c:v>
                </c:pt>
                <c:pt idx="566">
                  <c:v>162</c:v>
                </c:pt>
                <c:pt idx="567">
                  <c:v>160</c:v>
                </c:pt>
                <c:pt idx="568">
                  <c:v>162</c:v>
                </c:pt>
                <c:pt idx="569">
                  <c:v>159</c:v>
                </c:pt>
                <c:pt idx="570">
                  <c:v>161</c:v>
                </c:pt>
                <c:pt idx="571">
                  <c:v>167</c:v>
                </c:pt>
                <c:pt idx="572">
                  <c:v>172</c:v>
                </c:pt>
                <c:pt idx="573">
                  <c:v>168</c:v>
                </c:pt>
                <c:pt idx="574">
                  <c:v>170</c:v>
                </c:pt>
                <c:pt idx="575">
                  <c:v>172</c:v>
                </c:pt>
                <c:pt idx="576">
                  <c:v>167</c:v>
                </c:pt>
                <c:pt idx="577">
                  <c:v>170</c:v>
                </c:pt>
                <c:pt idx="578">
                  <c:v>166</c:v>
                </c:pt>
                <c:pt idx="579">
                  <c:v>164</c:v>
                </c:pt>
                <c:pt idx="580">
                  <c:v>170</c:v>
                </c:pt>
                <c:pt idx="581">
                  <c:v>168</c:v>
                </c:pt>
                <c:pt idx="582">
                  <c:v>172</c:v>
                </c:pt>
                <c:pt idx="583">
                  <c:v>174</c:v>
                </c:pt>
                <c:pt idx="584">
                  <c:v>178</c:v>
                </c:pt>
                <c:pt idx="585">
                  <c:v>182</c:v>
                </c:pt>
                <c:pt idx="586">
                  <c:v>180</c:v>
                </c:pt>
                <c:pt idx="587">
                  <c:v>175</c:v>
                </c:pt>
                <c:pt idx="588">
                  <c:v>178</c:v>
                </c:pt>
                <c:pt idx="589">
                  <c:v>181</c:v>
                </c:pt>
                <c:pt idx="590">
                  <c:v>177</c:v>
                </c:pt>
                <c:pt idx="591">
                  <c:v>179</c:v>
                </c:pt>
                <c:pt idx="592">
                  <c:v>185</c:v>
                </c:pt>
                <c:pt idx="593">
                  <c:v>181</c:v>
                </c:pt>
                <c:pt idx="594">
                  <c:v>185</c:v>
                </c:pt>
                <c:pt idx="595">
                  <c:v>189</c:v>
                </c:pt>
                <c:pt idx="596">
                  <c:v>192</c:v>
                </c:pt>
                <c:pt idx="597">
                  <c:v>190</c:v>
                </c:pt>
                <c:pt idx="598">
                  <c:v>196</c:v>
                </c:pt>
                <c:pt idx="599">
                  <c:v>199</c:v>
                </c:pt>
                <c:pt idx="600">
                  <c:v>195</c:v>
                </c:pt>
                <c:pt idx="601">
                  <c:v>190</c:v>
                </c:pt>
                <c:pt idx="602">
                  <c:v>188</c:v>
                </c:pt>
                <c:pt idx="603">
                  <c:v>191</c:v>
                </c:pt>
                <c:pt idx="604">
                  <c:v>194</c:v>
                </c:pt>
                <c:pt idx="605">
                  <c:v>188</c:v>
                </c:pt>
                <c:pt idx="606">
                  <c:v>193</c:v>
                </c:pt>
                <c:pt idx="607">
                  <c:v>189</c:v>
                </c:pt>
                <c:pt idx="608">
                  <c:v>187</c:v>
                </c:pt>
                <c:pt idx="609">
                  <c:v>190</c:v>
                </c:pt>
                <c:pt idx="610">
                  <c:v>198</c:v>
                </c:pt>
                <c:pt idx="611">
                  <c:v>196</c:v>
                </c:pt>
                <c:pt idx="612">
                  <c:v>194</c:v>
                </c:pt>
                <c:pt idx="613">
                  <c:v>191</c:v>
                </c:pt>
                <c:pt idx="614">
                  <c:v>194</c:v>
                </c:pt>
                <c:pt idx="615">
                  <c:v>198</c:v>
                </c:pt>
                <c:pt idx="616">
                  <c:v>196</c:v>
                </c:pt>
                <c:pt idx="617">
                  <c:v>199</c:v>
                </c:pt>
                <c:pt idx="618">
                  <c:v>201</c:v>
                </c:pt>
                <c:pt idx="619">
                  <c:v>196</c:v>
                </c:pt>
                <c:pt idx="620">
                  <c:v>199</c:v>
                </c:pt>
                <c:pt idx="621">
                  <c:v>206</c:v>
                </c:pt>
                <c:pt idx="622">
                  <c:v>210</c:v>
                </c:pt>
                <c:pt idx="623">
                  <c:v>213</c:v>
                </c:pt>
                <c:pt idx="624">
                  <c:v>216</c:v>
                </c:pt>
                <c:pt idx="625">
                  <c:v>222</c:v>
                </c:pt>
                <c:pt idx="626">
                  <c:v>225</c:v>
                </c:pt>
                <c:pt idx="627">
                  <c:v>219</c:v>
                </c:pt>
                <c:pt idx="628">
                  <c:v>212</c:v>
                </c:pt>
                <c:pt idx="629">
                  <c:v>209</c:v>
                </c:pt>
                <c:pt idx="630">
                  <c:v>214</c:v>
                </c:pt>
                <c:pt idx="631">
                  <c:v>218</c:v>
                </c:pt>
                <c:pt idx="632">
                  <c:v>221</c:v>
                </c:pt>
                <c:pt idx="633">
                  <c:v>216</c:v>
                </c:pt>
                <c:pt idx="634">
                  <c:v>221</c:v>
                </c:pt>
                <c:pt idx="635">
                  <c:v>225</c:v>
                </c:pt>
                <c:pt idx="636">
                  <c:v>228</c:v>
                </c:pt>
                <c:pt idx="637">
                  <c:v>233</c:v>
                </c:pt>
                <c:pt idx="638">
                  <c:v>238</c:v>
                </c:pt>
                <c:pt idx="639">
                  <c:v>243</c:v>
                </c:pt>
                <c:pt idx="640">
                  <c:v>237</c:v>
                </c:pt>
                <c:pt idx="641">
                  <c:v>240</c:v>
                </c:pt>
                <c:pt idx="642">
                  <c:v>246</c:v>
                </c:pt>
                <c:pt idx="643">
                  <c:v>250</c:v>
                </c:pt>
                <c:pt idx="644">
                  <c:v>254</c:v>
                </c:pt>
                <c:pt idx="645">
                  <c:v>257</c:v>
                </c:pt>
                <c:pt idx="646">
                  <c:v>262</c:v>
                </c:pt>
                <c:pt idx="647">
                  <c:v>252</c:v>
                </c:pt>
                <c:pt idx="648">
                  <c:v>255</c:v>
                </c:pt>
                <c:pt idx="649">
                  <c:v>261</c:v>
                </c:pt>
                <c:pt idx="650">
                  <c:v>265</c:v>
                </c:pt>
                <c:pt idx="651">
                  <c:v>271</c:v>
                </c:pt>
                <c:pt idx="652">
                  <c:v>277</c:v>
                </c:pt>
                <c:pt idx="653">
                  <c:v>280</c:v>
                </c:pt>
                <c:pt idx="654">
                  <c:v>283</c:v>
                </c:pt>
                <c:pt idx="655">
                  <c:v>287</c:v>
                </c:pt>
                <c:pt idx="656">
                  <c:v>291</c:v>
                </c:pt>
                <c:pt idx="657">
                  <c:v>296</c:v>
                </c:pt>
                <c:pt idx="658">
                  <c:v>300</c:v>
                </c:pt>
                <c:pt idx="659">
                  <c:v>305</c:v>
                </c:pt>
                <c:pt idx="660">
                  <c:v>311</c:v>
                </c:pt>
                <c:pt idx="661">
                  <c:v>315</c:v>
                </c:pt>
                <c:pt idx="662">
                  <c:v>321</c:v>
                </c:pt>
                <c:pt idx="663">
                  <c:v>325</c:v>
                </c:pt>
                <c:pt idx="664">
                  <c:v>331</c:v>
                </c:pt>
                <c:pt idx="665">
                  <c:v>325</c:v>
                </c:pt>
                <c:pt idx="666">
                  <c:v>321</c:v>
                </c:pt>
                <c:pt idx="667">
                  <c:v>325</c:v>
                </c:pt>
                <c:pt idx="668">
                  <c:v>321</c:v>
                </c:pt>
                <c:pt idx="669">
                  <c:v>314</c:v>
                </c:pt>
                <c:pt idx="670">
                  <c:v>310</c:v>
                </c:pt>
                <c:pt idx="671">
                  <c:v>317</c:v>
                </c:pt>
                <c:pt idx="672">
                  <c:v>321</c:v>
                </c:pt>
                <c:pt idx="673">
                  <c:v>326</c:v>
                </c:pt>
                <c:pt idx="674">
                  <c:v>320</c:v>
                </c:pt>
                <c:pt idx="675">
                  <c:v>324</c:v>
                </c:pt>
                <c:pt idx="676">
                  <c:v>320</c:v>
                </c:pt>
                <c:pt idx="677">
                  <c:v>324</c:v>
                </c:pt>
                <c:pt idx="678">
                  <c:v>330</c:v>
                </c:pt>
                <c:pt idx="679">
                  <c:v>325</c:v>
                </c:pt>
                <c:pt idx="680">
                  <c:v>332</c:v>
                </c:pt>
                <c:pt idx="681">
                  <c:v>336</c:v>
                </c:pt>
                <c:pt idx="682">
                  <c:v>331</c:v>
                </c:pt>
                <c:pt idx="683">
                  <c:v>337</c:v>
                </c:pt>
                <c:pt idx="684">
                  <c:v>341</c:v>
                </c:pt>
                <c:pt idx="685">
                  <c:v>337</c:v>
                </c:pt>
                <c:pt idx="686">
                  <c:v>333</c:v>
                </c:pt>
                <c:pt idx="687">
                  <c:v>329</c:v>
                </c:pt>
                <c:pt idx="688">
                  <c:v>334</c:v>
                </c:pt>
                <c:pt idx="689">
                  <c:v>328</c:v>
                </c:pt>
                <c:pt idx="690">
                  <c:v>334</c:v>
                </c:pt>
                <c:pt idx="691">
                  <c:v>338</c:v>
                </c:pt>
                <c:pt idx="692">
                  <c:v>342</c:v>
                </c:pt>
                <c:pt idx="693">
                  <c:v>347</c:v>
                </c:pt>
                <c:pt idx="694">
                  <c:v>342</c:v>
                </c:pt>
                <c:pt idx="695">
                  <c:v>347</c:v>
                </c:pt>
                <c:pt idx="696">
                  <c:v>351</c:v>
                </c:pt>
                <c:pt idx="697">
                  <c:v>345</c:v>
                </c:pt>
                <c:pt idx="698">
                  <c:v>349</c:v>
                </c:pt>
                <c:pt idx="699">
                  <c:v>353</c:v>
                </c:pt>
                <c:pt idx="700">
                  <c:v>357</c:v>
                </c:pt>
                <c:pt idx="701">
                  <c:v>351</c:v>
                </c:pt>
                <c:pt idx="702">
                  <c:v>345</c:v>
                </c:pt>
                <c:pt idx="703">
                  <c:v>341</c:v>
                </c:pt>
                <c:pt idx="704">
                  <c:v>348</c:v>
                </c:pt>
                <c:pt idx="705">
                  <c:v>353</c:v>
                </c:pt>
                <c:pt idx="706">
                  <c:v>349</c:v>
                </c:pt>
                <c:pt idx="707">
                  <c:v>355</c:v>
                </c:pt>
                <c:pt idx="708">
                  <c:v>359</c:v>
                </c:pt>
                <c:pt idx="709">
                  <c:v>355</c:v>
                </c:pt>
                <c:pt idx="710">
                  <c:v>347</c:v>
                </c:pt>
                <c:pt idx="711">
                  <c:v>351</c:v>
                </c:pt>
                <c:pt idx="712">
                  <c:v>346</c:v>
                </c:pt>
                <c:pt idx="713">
                  <c:v>342</c:v>
                </c:pt>
                <c:pt idx="714">
                  <c:v>338</c:v>
                </c:pt>
                <c:pt idx="715">
                  <c:v>333</c:v>
                </c:pt>
                <c:pt idx="716">
                  <c:v>337</c:v>
                </c:pt>
                <c:pt idx="717">
                  <c:v>333</c:v>
                </c:pt>
                <c:pt idx="718">
                  <c:v>337</c:v>
                </c:pt>
                <c:pt idx="719">
                  <c:v>332</c:v>
                </c:pt>
                <c:pt idx="720">
                  <c:v>326</c:v>
                </c:pt>
                <c:pt idx="721">
                  <c:v>330</c:v>
                </c:pt>
                <c:pt idx="722">
                  <c:v>334</c:v>
                </c:pt>
                <c:pt idx="723">
                  <c:v>338</c:v>
                </c:pt>
                <c:pt idx="724">
                  <c:v>343</c:v>
                </c:pt>
                <c:pt idx="725">
                  <c:v>348</c:v>
                </c:pt>
                <c:pt idx="726">
                  <c:v>352</c:v>
                </c:pt>
                <c:pt idx="727">
                  <c:v>347</c:v>
                </c:pt>
                <c:pt idx="728">
                  <c:v>352</c:v>
                </c:pt>
                <c:pt idx="729">
                  <c:v>345</c:v>
                </c:pt>
                <c:pt idx="730">
                  <c:v>349</c:v>
                </c:pt>
                <c:pt idx="731">
                  <c:v>353</c:v>
                </c:pt>
                <c:pt idx="732">
                  <c:v>347</c:v>
                </c:pt>
                <c:pt idx="733">
                  <c:v>342</c:v>
                </c:pt>
                <c:pt idx="734">
                  <c:v>339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0424744"/>
        <c:axId val="370423176"/>
        <c:extLst>
          <c:ext xmlns:c15="http://schemas.microsoft.com/office/drawing/2012/chart" uri="{02D57815-91ED-43cb-92C2-25804820EDAC}">
            <c15:filteredScatte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Sheet4!$B$7</c15:sqref>
                        </c15:formulaRef>
                      </c:ext>
                    </c:extLst>
                    <c:strCache>
                      <c:ptCount val="1"/>
                      <c:pt idx="0">
                        <c:v>CurEvictionRate16</c:v>
                      </c:pt>
                    </c:strCache>
                  </c:strRef>
                </c:tx>
                <c:spPr>
                  <a:ln w="19050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Sheet4!$9:$9</c15:sqref>
                        </c15:formulaRef>
                      </c:ext>
                    </c:extLst>
                    <c:numCache>
                      <c:formatCode>General</c:formatCode>
                      <c:ptCount val="16384"/>
                      <c:pt idx="0">
                        <c:v>16</c:v>
                      </c:pt>
                      <c:pt idx="1">
                        <c:v>32</c:v>
                      </c:pt>
                      <c:pt idx="2">
                        <c:v>48</c:v>
                      </c:pt>
                      <c:pt idx="3">
                        <c:v>64</c:v>
                      </c:pt>
                      <c:pt idx="4">
                        <c:v>80</c:v>
                      </c:pt>
                      <c:pt idx="5">
                        <c:v>96</c:v>
                      </c:pt>
                      <c:pt idx="6">
                        <c:v>112</c:v>
                      </c:pt>
                      <c:pt idx="7">
                        <c:v>128</c:v>
                      </c:pt>
                      <c:pt idx="8">
                        <c:v>144</c:v>
                      </c:pt>
                      <c:pt idx="9">
                        <c:v>160</c:v>
                      </c:pt>
                      <c:pt idx="10">
                        <c:v>176</c:v>
                      </c:pt>
                      <c:pt idx="11">
                        <c:v>192</c:v>
                      </c:pt>
                      <c:pt idx="12">
                        <c:v>208</c:v>
                      </c:pt>
                      <c:pt idx="13">
                        <c:v>224</c:v>
                      </c:pt>
                      <c:pt idx="14">
                        <c:v>240</c:v>
                      </c:pt>
                      <c:pt idx="15">
                        <c:v>256</c:v>
                      </c:pt>
                      <c:pt idx="16">
                        <c:v>288</c:v>
                      </c:pt>
                      <c:pt idx="17">
                        <c:v>320</c:v>
                      </c:pt>
                      <c:pt idx="18">
                        <c:v>352</c:v>
                      </c:pt>
                      <c:pt idx="19">
                        <c:v>368</c:v>
                      </c:pt>
                      <c:pt idx="20">
                        <c:v>400</c:v>
                      </c:pt>
                      <c:pt idx="21">
                        <c:v>416</c:v>
                      </c:pt>
                      <c:pt idx="22">
                        <c:v>432</c:v>
                      </c:pt>
                      <c:pt idx="23">
                        <c:v>448</c:v>
                      </c:pt>
                      <c:pt idx="24">
                        <c:v>464</c:v>
                      </c:pt>
                      <c:pt idx="25">
                        <c:v>512</c:v>
                      </c:pt>
                      <c:pt idx="26">
                        <c:v>528</c:v>
                      </c:pt>
                      <c:pt idx="27">
                        <c:v>544</c:v>
                      </c:pt>
                      <c:pt idx="28">
                        <c:v>560</c:v>
                      </c:pt>
                      <c:pt idx="29">
                        <c:v>592</c:v>
                      </c:pt>
                      <c:pt idx="30">
                        <c:v>608</c:v>
                      </c:pt>
                      <c:pt idx="31">
                        <c:v>640</c:v>
                      </c:pt>
                      <c:pt idx="32">
                        <c:v>672</c:v>
                      </c:pt>
                      <c:pt idx="33">
                        <c:v>704</c:v>
                      </c:pt>
                      <c:pt idx="34">
                        <c:v>720</c:v>
                      </c:pt>
                      <c:pt idx="35">
                        <c:v>736</c:v>
                      </c:pt>
                      <c:pt idx="36">
                        <c:v>752</c:v>
                      </c:pt>
                      <c:pt idx="37">
                        <c:v>768</c:v>
                      </c:pt>
                      <c:pt idx="38">
                        <c:v>784</c:v>
                      </c:pt>
                      <c:pt idx="39">
                        <c:v>800</c:v>
                      </c:pt>
                      <c:pt idx="40">
                        <c:v>816</c:v>
                      </c:pt>
                      <c:pt idx="41">
                        <c:v>832</c:v>
                      </c:pt>
                      <c:pt idx="42">
                        <c:v>848</c:v>
                      </c:pt>
                      <c:pt idx="43">
                        <c:v>864</c:v>
                      </c:pt>
                      <c:pt idx="44">
                        <c:v>880</c:v>
                      </c:pt>
                      <c:pt idx="45">
                        <c:v>896</c:v>
                      </c:pt>
                      <c:pt idx="46">
                        <c:v>912</c:v>
                      </c:pt>
                      <c:pt idx="47">
                        <c:v>928</c:v>
                      </c:pt>
                      <c:pt idx="48">
                        <c:v>976</c:v>
                      </c:pt>
                      <c:pt idx="49">
                        <c:v>992</c:v>
                      </c:pt>
                      <c:pt idx="50">
                        <c:v>1008</c:v>
                      </c:pt>
                      <c:pt idx="51">
                        <c:v>1024</c:v>
                      </c:pt>
                      <c:pt idx="52">
                        <c:v>1040</c:v>
                      </c:pt>
                      <c:pt idx="53">
                        <c:v>1072</c:v>
                      </c:pt>
                      <c:pt idx="54">
                        <c:v>1104</c:v>
                      </c:pt>
                      <c:pt idx="55">
                        <c:v>1120</c:v>
                      </c:pt>
                      <c:pt idx="56">
                        <c:v>1136</c:v>
                      </c:pt>
                      <c:pt idx="57">
                        <c:v>1152</c:v>
                      </c:pt>
                      <c:pt idx="58">
                        <c:v>1168</c:v>
                      </c:pt>
                      <c:pt idx="59">
                        <c:v>1184</c:v>
                      </c:pt>
                      <c:pt idx="60">
                        <c:v>1200</c:v>
                      </c:pt>
                      <c:pt idx="61">
                        <c:v>1232</c:v>
                      </c:pt>
                      <c:pt idx="62">
                        <c:v>1248</c:v>
                      </c:pt>
                      <c:pt idx="63">
                        <c:v>1264</c:v>
                      </c:pt>
                      <c:pt idx="64">
                        <c:v>1280</c:v>
                      </c:pt>
                      <c:pt idx="65">
                        <c:v>1296</c:v>
                      </c:pt>
                      <c:pt idx="66">
                        <c:v>1312</c:v>
                      </c:pt>
                      <c:pt idx="67">
                        <c:v>1328</c:v>
                      </c:pt>
                      <c:pt idx="68">
                        <c:v>1344</c:v>
                      </c:pt>
                      <c:pt idx="69">
                        <c:v>1360</c:v>
                      </c:pt>
                      <c:pt idx="70">
                        <c:v>1376</c:v>
                      </c:pt>
                      <c:pt idx="71">
                        <c:v>1392</c:v>
                      </c:pt>
                      <c:pt idx="72">
                        <c:v>1408</c:v>
                      </c:pt>
                      <c:pt idx="73">
                        <c:v>1424</c:v>
                      </c:pt>
                      <c:pt idx="74">
                        <c:v>1440</c:v>
                      </c:pt>
                      <c:pt idx="75">
                        <c:v>1456</c:v>
                      </c:pt>
                      <c:pt idx="76">
                        <c:v>1472</c:v>
                      </c:pt>
                      <c:pt idx="77">
                        <c:v>1488</c:v>
                      </c:pt>
                      <c:pt idx="78">
                        <c:v>1504</c:v>
                      </c:pt>
                      <c:pt idx="79">
                        <c:v>1520</c:v>
                      </c:pt>
                      <c:pt idx="80">
                        <c:v>1536</c:v>
                      </c:pt>
                      <c:pt idx="81">
                        <c:v>1632</c:v>
                      </c:pt>
                      <c:pt idx="82">
                        <c:v>1648</c:v>
                      </c:pt>
                      <c:pt idx="83">
                        <c:v>1680</c:v>
                      </c:pt>
                      <c:pt idx="84">
                        <c:v>1744</c:v>
                      </c:pt>
                      <c:pt idx="85">
                        <c:v>1760</c:v>
                      </c:pt>
                      <c:pt idx="86">
                        <c:v>1776</c:v>
                      </c:pt>
                      <c:pt idx="87">
                        <c:v>1792</c:v>
                      </c:pt>
                      <c:pt idx="88">
                        <c:v>1824</c:v>
                      </c:pt>
                      <c:pt idx="89">
                        <c:v>1840</c:v>
                      </c:pt>
                      <c:pt idx="90">
                        <c:v>1872</c:v>
                      </c:pt>
                      <c:pt idx="91">
                        <c:v>1888</c:v>
                      </c:pt>
                      <c:pt idx="92">
                        <c:v>1920</c:v>
                      </c:pt>
                      <c:pt idx="93">
                        <c:v>1936</c:v>
                      </c:pt>
                      <c:pt idx="94">
                        <c:v>1952</c:v>
                      </c:pt>
                      <c:pt idx="95">
                        <c:v>2000</c:v>
                      </c:pt>
                      <c:pt idx="96">
                        <c:v>2016</c:v>
                      </c:pt>
                      <c:pt idx="97">
                        <c:v>2048</c:v>
                      </c:pt>
                      <c:pt idx="98">
                        <c:v>2064</c:v>
                      </c:pt>
                      <c:pt idx="99">
                        <c:v>2080</c:v>
                      </c:pt>
                      <c:pt idx="100">
                        <c:v>2096</c:v>
                      </c:pt>
                      <c:pt idx="101">
                        <c:v>2112</c:v>
                      </c:pt>
                      <c:pt idx="102">
                        <c:v>2128</c:v>
                      </c:pt>
                      <c:pt idx="103">
                        <c:v>2144</c:v>
                      </c:pt>
                      <c:pt idx="104">
                        <c:v>2176</c:v>
                      </c:pt>
                      <c:pt idx="105">
                        <c:v>2192</c:v>
                      </c:pt>
                      <c:pt idx="106">
                        <c:v>2208</c:v>
                      </c:pt>
                      <c:pt idx="107">
                        <c:v>2224</c:v>
                      </c:pt>
                      <c:pt idx="108">
                        <c:v>2256</c:v>
                      </c:pt>
                      <c:pt idx="109">
                        <c:v>2336</c:v>
                      </c:pt>
                      <c:pt idx="110">
                        <c:v>2352</c:v>
                      </c:pt>
                      <c:pt idx="111">
                        <c:v>2384</c:v>
                      </c:pt>
                      <c:pt idx="112">
                        <c:v>2400</c:v>
                      </c:pt>
                      <c:pt idx="113">
                        <c:v>2480</c:v>
                      </c:pt>
                      <c:pt idx="114">
                        <c:v>2496</c:v>
                      </c:pt>
                      <c:pt idx="115">
                        <c:v>2576</c:v>
                      </c:pt>
                      <c:pt idx="116">
                        <c:v>2608</c:v>
                      </c:pt>
                      <c:pt idx="117">
                        <c:v>2656</c:v>
                      </c:pt>
                      <c:pt idx="118">
                        <c:v>2704</c:v>
                      </c:pt>
                      <c:pt idx="119">
                        <c:v>2720</c:v>
                      </c:pt>
                      <c:pt idx="120">
                        <c:v>2768</c:v>
                      </c:pt>
                      <c:pt idx="121">
                        <c:v>2864</c:v>
                      </c:pt>
                      <c:pt idx="122">
                        <c:v>2896</c:v>
                      </c:pt>
                      <c:pt idx="123">
                        <c:v>2928</c:v>
                      </c:pt>
                      <c:pt idx="124">
                        <c:v>2944</c:v>
                      </c:pt>
                      <c:pt idx="125">
                        <c:v>2960</c:v>
                      </c:pt>
                      <c:pt idx="126">
                        <c:v>2976</c:v>
                      </c:pt>
                      <c:pt idx="127">
                        <c:v>2992</c:v>
                      </c:pt>
                      <c:pt idx="128">
                        <c:v>3008</c:v>
                      </c:pt>
                      <c:pt idx="129">
                        <c:v>3040</c:v>
                      </c:pt>
                      <c:pt idx="130">
                        <c:v>3136</c:v>
                      </c:pt>
                      <c:pt idx="131">
                        <c:v>3200</c:v>
                      </c:pt>
                      <c:pt idx="132">
                        <c:v>3232</c:v>
                      </c:pt>
                      <c:pt idx="133">
                        <c:v>3280</c:v>
                      </c:pt>
                      <c:pt idx="134">
                        <c:v>3376</c:v>
                      </c:pt>
                      <c:pt idx="135">
                        <c:v>3440</c:v>
                      </c:pt>
                      <c:pt idx="136">
                        <c:v>3472</c:v>
                      </c:pt>
                      <c:pt idx="137">
                        <c:v>3504</c:v>
                      </c:pt>
                      <c:pt idx="138">
                        <c:v>3536</c:v>
                      </c:pt>
                      <c:pt idx="139">
                        <c:v>3568</c:v>
                      </c:pt>
                      <c:pt idx="140">
                        <c:v>3600</c:v>
                      </c:pt>
                      <c:pt idx="141">
                        <c:v>3648</c:v>
                      </c:pt>
                      <c:pt idx="142">
                        <c:v>3664</c:v>
                      </c:pt>
                      <c:pt idx="143">
                        <c:v>3712</c:v>
                      </c:pt>
                      <c:pt idx="144">
                        <c:v>3744</c:v>
                      </c:pt>
                      <c:pt idx="145">
                        <c:v>3760</c:v>
                      </c:pt>
                      <c:pt idx="146">
                        <c:v>3792</c:v>
                      </c:pt>
                      <c:pt idx="147">
                        <c:v>3824</c:v>
                      </c:pt>
                      <c:pt idx="148">
                        <c:v>3872</c:v>
                      </c:pt>
                      <c:pt idx="149">
                        <c:v>3904</c:v>
                      </c:pt>
                      <c:pt idx="150">
                        <c:v>3952</c:v>
                      </c:pt>
                      <c:pt idx="151">
                        <c:v>4000</c:v>
                      </c:pt>
                      <c:pt idx="152">
                        <c:v>4032</c:v>
                      </c:pt>
                      <c:pt idx="153">
                        <c:v>4080</c:v>
                      </c:pt>
                      <c:pt idx="154">
                        <c:v>4160</c:v>
                      </c:pt>
                      <c:pt idx="155">
                        <c:v>4176</c:v>
                      </c:pt>
                      <c:pt idx="156">
                        <c:v>4192</c:v>
                      </c:pt>
                      <c:pt idx="157">
                        <c:v>4240</c:v>
                      </c:pt>
                      <c:pt idx="158">
                        <c:v>4288</c:v>
                      </c:pt>
                      <c:pt idx="159">
                        <c:v>4384</c:v>
                      </c:pt>
                      <c:pt idx="160">
                        <c:v>4496</c:v>
                      </c:pt>
                      <c:pt idx="161">
                        <c:v>4544</c:v>
                      </c:pt>
                      <c:pt idx="162">
                        <c:v>4816</c:v>
                      </c:pt>
                      <c:pt idx="163">
                        <c:v>4864</c:v>
                      </c:pt>
                      <c:pt idx="164">
                        <c:v>5003</c:v>
                      </c:pt>
                      <c:pt idx="165">
                        <c:v>5005</c:v>
                      </c:pt>
                      <c:pt idx="166">
                        <c:v>5007</c:v>
                      </c:pt>
                      <c:pt idx="167">
                        <c:v>5009</c:v>
                      </c:pt>
                      <c:pt idx="168">
                        <c:v>5012</c:v>
                      </c:pt>
                      <c:pt idx="169">
                        <c:v>5014</c:v>
                      </c:pt>
                      <c:pt idx="170">
                        <c:v>5015</c:v>
                      </c:pt>
                      <c:pt idx="171">
                        <c:v>5017</c:v>
                      </c:pt>
                      <c:pt idx="172">
                        <c:v>5019</c:v>
                      </c:pt>
                      <c:pt idx="173">
                        <c:v>5021</c:v>
                      </c:pt>
                      <c:pt idx="174">
                        <c:v>5023</c:v>
                      </c:pt>
                      <c:pt idx="175">
                        <c:v>5025</c:v>
                      </c:pt>
                      <c:pt idx="176">
                        <c:v>5027</c:v>
                      </c:pt>
                      <c:pt idx="177">
                        <c:v>5029</c:v>
                      </c:pt>
                      <c:pt idx="178">
                        <c:v>5030</c:v>
                      </c:pt>
                      <c:pt idx="179">
                        <c:v>5032</c:v>
                      </c:pt>
                      <c:pt idx="180">
                        <c:v>5035</c:v>
                      </c:pt>
                      <c:pt idx="181">
                        <c:v>5037</c:v>
                      </c:pt>
                      <c:pt idx="182">
                        <c:v>5039</c:v>
                      </c:pt>
                      <c:pt idx="183">
                        <c:v>5042</c:v>
                      </c:pt>
                      <c:pt idx="184">
                        <c:v>5044</c:v>
                      </c:pt>
                      <c:pt idx="185">
                        <c:v>5045</c:v>
                      </c:pt>
                      <c:pt idx="186">
                        <c:v>5048</c:v>
                      </c:pt>
                      <c:pt idx="187">
                        <c:v>5049</c:v>
                      </c:pt>
                      <c:pt idx="188">
                        <c:v>5051</c:v>
                      </c:pt>
                      <c:pt idx="189">
                        <c:v>5052</c:v>
                      </c:pt>
                      <c:pt idx="190">
                        <c:v>5054</c:v>
                      </c:pt>
                      <c:pt idx="191">
                        <c:v>5055</c:v>
                      </c:pt>
                      <c:pt idx="192">
                        <c:v>5056</c:v>
                      </c:pt>
                      <c:pt idx="193">
                        <c:v>5057</c:v>
                      </c:pt>
                      <c:pt idx="194">
                        <c:v>5058</c:v>
                      </c:pt>
                      <c:pt idx="195">
                        <c:v>5060</c:v>
                      </c:pt>
                      <c:pt idx="196">
                        <c:v>5062</c:v>
                      </c:pt>
                      <c:pt idx="197">
                        <c:v>5064</c:v>
                      </c:pt>
                      <c:pt idx="198">
                        <c:v>5066</c:v>
                      </c:pt>
                      <c:pt idx="199">
                        <c:v>5067</c:v>
                      </c:pt>
                      <c:pt idx="200">
                        <c:v>5068</c:v>
                      </c:pt>
                      <c:pt idx="201">
                        <c:v>5069</c:v>
                      </c:pt>
                      <c:pt idx="202">
                        <c:v>5070</c:v>
                      </c:pt>
                      <c:pt idx="203">
                        <c:v>5072</c:v>
                      </c:pt>
                      <c:pt idx="204">
                        <c:v>5074</c:v>
                      </c:pt>
                      <c:pt idx="205">
                        <c:v>5078</c:v>
                      </c:pt>
                      <c:pt idx="206">
                        <c:v>5079</c:v>
                      </c:pt>
                      <c:pt idx="207">
                        <c:v>5082</c:v>
                      </c:pt>
                      <c:pt idx="208">
                        <c:v>5083</c:v>
                      </c:pt>
                      <c:pt idx="209">
                        <c:v>5084</c:v>
                      </c:pt>
                      <c:pt idx="210">
                        <c:v>5086</c:v>
                      </c:pt>
                      <c:pt idx="211">
                        <c:v>5088</c:v>
                      </c:pt>
                      <c:pt idx="212">
                        <c:v>5089</c:v>
                      </c:pt>
                      <c:pt idx="213">
                        <c:v>5091</c:v>
                      </c:pt>
                      <c:pt idx="214">
                        <c:v>5093</c:v>
                      </c:pt>
                      <c:pt idx="215">
                        <c:v>5096</c:v>
                      </c:pt>
                      <c:pt idx="216">
                        <c:v>5097</c:v>
                      </c:pt>
                      <c:pt idx="217">
                        <c:v>5098</c:v>
                      </c:pt>
                      <c:pt idx="218">
                        <c:v>5099</c:v>
                      </c:pt>
                      <c:pt idx="219">
                        <c:v>5101</c:v>
                      </c:pt>
                      <c:pt idx="220">
                        <c:v>5102</c:v>
                      </c:pt>
                      <c:pt idx="221">
                        <c:v>5103</c:v>
                      </c:pt>
                      <c:pt idx="222">
                        <c:v>5105</c:v>
                      </c:pt>
                      <c:pt idx="223">
                        <c:v>5107</c:v>
                      </c:pt>
                      <c:pt idx="224">
                        <c:v>5109</c:v>
                      </c:pt>
                      <c:pt idx="225">
                        <c:v>5110</c:v>
                      </c:pt>
                      <c:pt idx="226">
                        <c:v>5112</c:v>
                      </c:pt>
                      <c:pt idx="227">
                        <c:v>5114</c:v>
                      </c:pt>
                      <c:pt idx="228">
                        <c:v>5117</c:v>
                      </c:pt>
                      <c:pt idx="229">
                        <c:v>5118</c:v>
                      </c:pt>
                      <c:pt idx="230">
                        <c:v>5121</c:v>
                      </c:pt>
                      <c:pt idx="231">
                        <c:v>5122</c:v>
                      </c:pt>
                      <c:pt idx="232">
                        <c:v>5123</c:v>
                      </c:pt>
                      <c:pt idx="233">
                        <c:v>5126</c:v>
                      </c:pt>
                      <c:pt idx="234">
                        <c:v>5129</c:v>
                      </c:pt>
                      <c:pt idx="235">
                        <c:v>5131</c:v>
                      </c:pt>
                      <c:pt idx="236">
                        <c:v>5132</c:v>
                      </c:pt>
                      <c:pt idx="237">
                        <c:v>5134</c:v>
                      </c:pt>
                      <c:pt idx="238">
                        <c:v>5140</c:v>
                      </c:pt>
                      <c:pt idx="239">
                        <c:v>5141</c:v>
                      </c:pt>
                      <c:pt idx="240">
                        <c:v>5143</c:v>
                      </c:pt>
                      <c:pt idx="241">
                        <c:v>5144</c:v>
                      </c:pt>
                      <c:pt idx="242">
                        <c:v>5146</c:v>
                      </c:pt>
                      <c:pt idx="243">
                        <c:v>5148</c:v>
                      </c:pt>
                      <c:pt idx="244">
                        <c:v>5152</c:v>
                      </c:pt>
                      <c:pt idx="245">
                        <c:v>5153</c:v>
                      </c:pt>
                      <c:pt idx="246">
                        <c:v>5154</c:v>
                      </c:pt>
                      <c:pt idx="247">
                        <c:v>5157</c:v>
                      </c:pt>
                      <c:pt idx="248">
                        <c:v>5161</c:v>
                      </c:pt>
                      <c:pt idx="249">
                        <c:v>5164</c:v>
                      </c:pt>
                      <c:pt idx="250">
                        <c:v>5168</c:v>
                      </c:pt>
                      <c:pt idx="251">
                        <c:v>5169</c:v>
                      </c:pt>
                      <c:pt idx="252">
                        <c:v>5170</c:v>
                      </c:pt>
                      <c:pt idx="253">
                        <c:v>5172</c:v>
                      </c:pt>
                      <c:pt idx="254">
                        <c:v>5174</c:v>
                      </c:pt>
                      <c:pt idx="255">
                        <c:v>5175</c:v>
                      </c:pt>
                      <c:pt idx="256">
                        <c:v>5177</c:v>
                      </c:pt>
                      <c:pt idx="257">
                        <c:v>5178</c:v>
                      </c:pt>
                      <c:pt idx="258">
                        <c:v>5180</c:v>
                      </c:pt>
                      <c:pt idx="259">
                        <c:v>5185</c:v>
                      </c:pt>
                      <c:pt idx="260">
                        <c:v>5186</c:v>
                      </c:pt>
                      <c:pt idx="261">
                        <c:v>5193</c:v>
                      </c:pt>
                      <c:pt idx="262">
                        <c:v>5195</c:v>
                      </c:pt>
                      <c:pt idx="263">
                        <c:v>5200</c:v>
                      </c:pt>
                      <c:pt idx="264">
                        <c:v>5202</c:v>
                      </c:pt>
                      <c:pt idx="265">
                        <c:v>5205</c:v>
                      </c:pt>
                      <c:pt idx="266">
                        <c:v>5207</c:v>
                      </c:pt>
                      <c:pt idx="267">
                        <c:v>5209</c:v>
                      </c:pt>
                      <c:pt idx="268">
                        <c:v>5210</c:v>
                      </c:pt>
                      <c:pt idx="269">
                        <c:v>5212</c:v>
                      </c:pt>
                      <c:pt idx="270">
                        <c:v>5217</c:v>
                      </c:pt>
                      <c:pt idx="271">
                        <c:v>5225</c:v>
                      </c:pt>
                      <c:pt idx="272">
                        <c:v>5226</c:v>
                      </c:pt>
                      <c:pt idx="273">
                        <c:v>5236</c:v>
                      </c:pt>
                      <c:pt idx="274">
                        <c:v>5238</c:v>
                      </c:pt>
                      <c:pt idx="275">
                        <c:v>5239</c:v>
                      </c:pt>
                      <c:pt idx="276">
                        <c:v>5241</c:v>
                      </c:pt>
                      <c:pt idx="277">
                        <c:v>5244</c:v>
                      </c:pt>
                      <c:pt idx="278">
                        <c:v>5254</c:v>
                      </c:pt>
                      <c:pt idx="279">
                        <c:v>5259</c:v>
                      </c:pt>
                      <c:pt idx="280">
                        <c:v>5268</c:v>
                      </c:pt>
                      <c:pt idx="281">
                        <c:v>5269</c:v>
                      </c:pt>
                      <c:pt idx="282">
                        <c:v>5270</c:v>
                      </c:pt>
                      <c:pt idx="283">
                        <c:v>5271</c:v>
                      </c:pt>
                      <c:pt idx="284">
                        <c:v>5273</c:v>
                      </c:pt>
                      <c:pt idx="285">
                        <c:v>5274</c:v>
                      </c:pt>
                      <c:pt idx="286">
                        <c:v>5281</c:v>
                      </c:pt>
                      <c:pt idx="287">
                        <c:v>5282</c:v>
                      </c:pt>
                      <c:pt idx="288">
                        <c:v>5289</c:v>
                      </c:pt>
                      <c:pt idx="289">
                        <c:v>5296</c:v>
                      </c:pt>
                      <c:pt idx="290">
                        <c:v>5297</c:v>
                      </c:pt>
                      <c:pt idx="291">
                        <c:v>5301</c:v>
                      </c:pt>
                      <c:pt idx="292">
                        <c:v>5302</c:v>
                      </c:pt>
                      <c:pt idx="293">
                        <c:v>5303</c:v>
                      </c:pt>
                      <c:pt idx="294">
                        <c:v>5308</c:v>
                      </c:pt>
                      <c:pt idx="295">
                        <c:v>5314</c:v>
                      </c:pt>
                      <c:pt idx="296">
                        <c:v>5328</c:v>
                      </c:pt>
                      <c:pt idx="297">
                        <c:v>5335</c:v>
                      </c:pt>
                      <c:pt idx="298">
                        <c:v>5346</c:v>
                      </c:pt>
                      <c:pt idx="299">
                        <c:v>5361</c:v>
                      </c:pt>
                      <c:pt idx="300">
                        <c:v>5372</c:v>
                      </c:pt>
                      <c:pt idx="301">
                        <c:v>5409</c:v>
                      </c:pt>
                      <c:pt idx="302">
                        <c:v>5425</c:v>
                      </c:pt>
                      <c:pt idx="303">
                        <c:v>5436</c:v>
                      </c:pt>
                      <c:pt idx="304">
                        <c:v>5441</c:v>
                      </c:pt>
                      <c:pt idx="305">
                        <c:v>5473</c:v>
                      </c:pt>
                      <c:pt idx="306">
                        <c:v>5474</c:v>
                      </c:pt>
                      <c:pt idx="307">
                        <c:v>5488</c:v>
                      </c:pt>
                      <c:pt idx="308">
                        <c:v>5504</c:v>
                      </c:pt>
                      <c:pt idx="309">
                        <c:v>5520</c:v>
                      </c:pt>
                      <c:pt idx="310">
                        <c:v>5536</c:v>
                      </c:pt>
                      <c:pt idx="311">
                        <c:v>5552</c:v>
                      </c:pt>
                      <c:pt idx="312">
                        <c:v>5568</c:v>
                      </c:pt>
                      <c:pt idx="313">
                        <c:v>5584</c:v>
                      </c:pt>
                      <c:pt idx="314">
                        <c:v>5600</c:v>
                      </c:pt>
                      <c:pt idx="315">
                        <c:v>5616</c:v>
                      </c:pt>
                      <c:pt idx="316">
                        <c:v>5648</c:v>
                      </c:pt>
                      <c:pt idx="317">
                        <c:v>5680</c:v>
                      </c:pt>
                      <c:pt idx="318">
                        <c:v>5696</c:v>
                      </c:pt>
                      <c:pt idx="319">
                        <c:v>5712</c:v>
                      </c:pt>
                      <c:pt idx="320">
                        <c:v>5728</c:v>
                      </c:pt>
                      <c:pt idx="321">
                        <c:v>5744</c:v>
                      </c:pt>
                      <c:pt idx="322">
                        <c:v>5776</c:v>
                      </c:pt>
                      <c:pt idx="323">
                        <c:v>5808</c:v>
                      </c:pt>
                      <c:pt idx="324">
                        <c:v>5824</c:v>
                      </c:pt>
                      <c:pt idx="325">
                        <c:v>5840</c:v>
                      </c:pt>
                      <c:pt idx="326">
                        <c:v>5856</c:v>
                      </c:pt>
                      <c:pt idx="327">
                        <c:v>5872</c:v>
                      </c:pt>
                      <c:pt idx="328">
                        <c:v>5888</c:v>
                      </c:pt>
                      <c:pt idx="329">
                        <c:v>5920</c:v>
                      </c:pt>
                      <c:pt idx="330">
                        <c:v>5936</c:v>
                      </c:pt>
                      <c:pt idx="331">
                        <c:v>5952</c:v>
                      </c:pt>
                      <c:pt idx="332">
                        <c:v>5968</c:v>
                      </c:pt>
                      <c:pt idx="333">
                        <c:v>5984</c:v>
                      </c:pt>
                      <c:pt idx="334">
                        <c:v>6000</c:v>
                      </c:pt>
                      <c:pt idx="335">
                        <c:v>6016</c:v>
                      </c:pt>
                      <c:pt idx="336">
                        <c:v>6032</c:v>
                      </c:pt>
                      <c:pt idx="337">
                        <c:v>6048</c:v>
                      </c:pt>
                      <c:pt idx="338">
                        <c:v>6064</c:v>
                      </c:pt>
                      <c:pt idx="339">
                        <c:v>6080</c:v>
                      </c:pt>
                      <c:pt idx="340">
                        <c:v>6096</c:v>
                      </c:pt>
                      <c:pt idx="341">
                        <c:v>6112</c:v>
                      </c:pt>
                      <c:pt idx="342">
                        <c:v>6144</c:v>
                      </c:pt>
                      <c:pt idx="343">
                        <c:v>6160</c:v>
                      </c:pt>
                      <c:pt idx="344">
                        <c:v>6176</c:v>
                      </c:pt>
                      <c:pt idx="345">
                        <c:v>6192</c:v>
                      </c:pt>
                      <c:pt idx="346">
                        <c:v>6208</c:v>
                      </c:pt>
                      <c:pt idx="347">
                        <c:v>6224</c:v>
                      </c:pt>
                      <c:pt idx="348">
                        <c:v>6272</c:v>
                      </c:pt>
                      <c:pt idx="349">
                        <c:v>6288</c:v>
                      </c:pt>
                      <c:pt idx="350">
                        <c:v>6304</c:v>
                      </c:pt>
                      <c:pt idx="351">
                        <c:v>6320</c:v>
                      </c:pt>
                      <c:pt idx="352">
                        <c:v>6336</c:v>
                      </c:pt>
                      <c:pt idx="353">
                        <c:v>6352</c:v>
                      </c:pt>
                      <c:pt idx="354">
                        <c:v>6368</c:v>
                      </c:pt>
                      <c:pt idx="355">
                        <c:v>6400</c:v>
                      </c:pt>
                      <c:pt idx="356">
                        <c:v>6416</c:v>
                      </c:pt>
                      <c:pt idx="357">
                        <c:v>6432</c:v>
                      </c:pt>
                      <c:pt idx="358">
                        <c:v>6448</c:v>
                      </c:pt>
                      <c:pt idx="359">
                        <c:v>6464</c:v>
                      </c:pt>
                      <c:pt idx="360">
                        <c:v>6496</c:v>
                      </c:pt>
                      <c:pt idx="361">
                        <c:v>6512</c:v>
                      </c:pt>
                      <c:pt idx="362">
                        <c:v>6528</c:v>
                      </c:pt>
                      <c:pt idx="363">
                        <c:v>6544</c:v>
                      </c:pt>
                      <c:pt idx="364">
                        <c:v>6560</c:v>
                      </c:pt>
                      <c:pt idx="365">
                        <c:v>6576</c:v>
                      </c:pt>
                      <c:pt idx="366">
                        <c:v>6592</c:v>
                      </c:pt>
                      <c:pt idx="367">
                        <c:v>6608</c:v>
                      </c:pt>
                      <c:pt idx="368">
                        <c:v>6640</c:v>
                      </c:pt>
                      <c:pt idx="369">
                        <c:v>6656</c:v>
                      </c:pt>
                      <c:pt idx="370">
                        <c:v>6672</c:v>
                      </c:pt>
                      <c:pt idx="371">
                        <c:v>6688</c:v>
                      </c:pt>
                      <c:pt idx="372">
                        <c:v>6704</c:v>
                      </c:pt>
                      <c:pt idx="373">
                        <c:v>6736</c:v>
                      </c:pt>
                      <c:pt idx="374">
                        <c:v>6784</c:v>
                      </c:pt>
                      <c:pt idx="375">
                        <c:v>6800</c:v>
                      </c:pt>
                      <c:pt idx="376">
                        <c:v>6832</c:v>
                      </c:pt>
                      <c:pt idx="377">
                        <c:v>6848</c:v>
                      </c:pt>
                      <c:pt idx="378">
                        <c:v>6896</c:v>
                      </c:pt>
                      <c:pt idx="379">
                        <c:v>6928</c:v>
                      </c:pt>
                      <c:pt idx="380">
                        <c:v>6944</c:v>
                      </c:pt>
                      <c:pt idx="381">
                        <c:v>6960</c:v>
                      </c:pt>
                      <c:pt idx="382">
                        <c:v>6976</c:v>
                      </c:pt>
                      <c:pt idx="383">
                        <c:v>7008</c:v>
                      </c:pt>
                      <c:pt idx="384">
                        <c:v>7040</c:v>
                      </c:pt>
                      <c:pt idx="385">
                        <c:v>7088</c:v>
                      </c:pt>
                      <c:pt idx="386">
                        <c:v>7104</c:v>
                      </c:pt>
                      <c:pt idx="387">
                        <c:v>7120</c:v>
                      </c:pt>
                      <c:pt idx="388">
                        <c:v>7136</c:v>
                      </c:pt>
                      <c:pt idx="389">
                        <c:v>7184</c:v>
                      </c:pt>
                      <c:pt idx="390">
                        <c:v>7216</c:v>
                      </c:pt>
                      <c:pt idx="391">
                        <c:v>7248</c:v>
                      </c:pt>
                      <c:pt idx="392">
                        <c:v>7264</c:v>
                      </c:pt>
                      <c:pt idx="393">
                        <c:v>7296</c:v>
                      </c:pt>
                      <c:pt idx="394">
                        <c:v>7312</c:v>
                      </c:pt>
                      <c:pt idx="395">
                        <c:v>7328</c:v>
                      </c:pt>
                      <c:pt idx="396">
                        <c:v>7360</c:v>
                      </c:pt>
                      <c:pt idx="397">
                        <c:v>7376</c:v>
                      </c:pt>
                      <c:pt idx="398">
                        <c:v>7424</c:v>
                      </c:pt>
                      <c:pt idx="399">
                        <c:v>7456</c:v>
                      </c:pt>
                      <c:pt idx="400">
                        <c:v>7472</c:v>
                      </c:pt>
                      <c:pt idx="401">
                        <c:v>7504</c:v>
                      </c:pt>
                      <c:pt idx="402">
                        <c:v>7536</c:v>
                      </c:pt>
                      <c:pt idx="403">
                        <c:v>7552</c:v>
                      </c:pt>
                      <c:pt idx="404">
                        <c:v>7568</c:v>
                      </c:pt>
                      <c:pt idx="405">
                        <c:v>7584</c:v>
                      </c:pt>
                      <c:pt idx="406">
                        <c:v>7616</c:v>
                      </c:pt>
                      <c:pt idx="407">
                        <c:v>7680</c:v>
                      </c:pt>
                      <c:pt idx="408">
                        <c:v>7696</c:v>
                      </c:pt>
                      <c:pt idx="409">
                        <c:v>7744</c:v>
                      </c:pt>
                      <c:pt idx="410">
                        <c:v>7808</c:v>
                      </c:pt>
                      <c:pt idx="411">
                        <c:v>7856</c:v>
                      </c:pt>
                      <c:pt idx="412">
                        <c:v>7904</c:v>
                      </c:pt>
                      <c:pt idx="413">
                        <c:v>7920</c:v>
                      </c:pt>
                      <c:pt idx="414">
                        <c:v>7936</c:v>
                      </c:pt>
                      <c:pt idx="415">
                        <c:v>7952</c:v>
                      </c:pt>
                      <c:pt idx="416">
                        <c:v>7968</c:v>
                      </c:pt>
                      <c:pt idx="417">
                        <c:v>8032</c:v>
                      </c:pt>
                      <c:pt idx="418">
                        <c:v>8080</c:v>
                      </c:pt>
                      <c:pt idx="419">
                        <c:v>8144</c:v>
                      </c:pt>
                      <c:pt idx="420">
                        <c:v>8176</c:v>
                      </c:pt>
                      <c:pt idx="421">
                        <c:v>8192</c:v>
                      </c:pt>
                      <c:pt idx="422">
                        <c:v>8240</c:v>
                      </c:pt>
                      <c:pt idx="423">
                        <c:v>8256</c:v>
                      </c:pt>
                      <c:pt idx="424">
                        <c:v>8272</c:v>
                      </c:pt>
                      <c:pt idx="425">
                        <c:v>8304</c:v>
                      </c:pt>
                      <c:pt idx="426">
                        <c:v>8352</c:v>
                      </c:pt>
                      <c:pt idx="427">
                        <c:v>8384</c:v>
                      </c:pt>
                      <c:pt idx="428">
                        <c:v>8448</c:v>
                      </c:pt>
                      <c:pt idx="429">
                        <c:v>8464</c:v>
                      </c:pt>
                      <c:pt idx="430">
                        <c:v>8480</c:v>
                      </c:pt>
                      <c:pt idx="431">
                        <c:v>8512</c:v>
                      </c:pt>
                      <c:pt idx="432">
                        <c:v>8608</c:v>
                      </c:pt>
                      <c:pt idx="433">
                        <c:v>8640</c:v>
                      </c:pt>
                      <c:pt idx="434">
                        <c:v>8656</c:v>
                      </c:pt>
                      <c:pt idx="435">
                        <c:v>8688</c:v>
                      </c:pt>
                      <c:pt idx="436">
                        <c:v>8704</c:v>
                      </c:pt>
                      <c:pt idx="437">
                        <c:v>8720</c:v>
                      </c:pt>
                      <c:pt idx="438">
                        <c:v>8752</c:v>
                      </c:pt>
                      <c:pt idx="439">
                        <c:v>8784</c:v>
                      </c:pt>
                      <c:pt idx="440">
                        <c:v>8848</c:v>
                      </c:pt>
                      <c:pt idx="441">
                        <c:v>8912</c:v>
                      </c:pt>
                      <c:pt idx="442">
                        <c:v>8944</c:v>
                      </c:pt>
                      <c:pt idx="443">
                        <c:v>8960</c:v>
                      </c:pt>
                      <c:pt idx="444">
                        <c:v>8976</c:v>
                      </c:pt>
                      <c:pt idx="445">
                        <c:v>9104</c:v>
                      </c:pt>
                      <c:pt idx="446">
                        <c:v>9200</c:v>
                      </c:pt>
                      <c:pt idx="447">
                        <c:v>9232</c:v>
                      </c:pt>
                      <c:pt idx="448">
                        <c:v>9264</c:v>
                      </c:pt>
                      <c:pt idx="449">
                        <c:v>9312</c:v>
                      </c:pt>
                      <c:pt idx="450">
                        <c:v>9360</c:v>
                      </c:pt>
                      <c:pt idx="451">
                        <c:v>9472</c:v>
                      </c:pt>
                      <c:pt idx="452">
                        <c:v>9504</c:v>
                      </c:pt>
                      <c:pt idx="453">
                        <c:v>9552</c:v>
                      </c:pt>
                      <c:pt idx="454">
                        <c:v>9584</c:v>
                      </c:pt>
                      <c:pt idx="455">
                        <c:v>9616</c:v>
                      </c:pt>
                      <c:pt idx="456">
                        <c:v>9680</c:v>
                      </c:pt>
                      <c:pt idx="457">
                        <c:v>9696</c:v>
                      </c:pt>
                      <c:pt idx="458">
                        <c:v>10000</c:v>
                      </c:pt>
                      <c:pt idx="459">
                        <c:v>10080</c:v>
                      </c:pt>
                      <c:pt idx="460">
                        <c:v>10144</c:v>
                      </c:pt>
                      <c:pt idx="461">
                        <c:v>10368</c:v>
                      </c:pt>
                      <c:pt idx="462">
                        <c:v>10464</c:v>
                      </c:pt>
                      <c:pt idx="463">
                        <c:v>10474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Sheet4!$10:$10</c15:sqref>
                        </c15:formulaRef>
                      </c:ext>
                    </c:extLst>
                    <c:numCache>
                      <c:formatCode>General</c:formatCode>
                      <c:ptCount val="16384"/>
                      <c:pt idx="0">
                        <c:v>31</c:v>
                      </c:pt>
                      <c:pt idx="1">
                        <c:v>46</c:v>
                      </c:pt>
                      <c:pt idx="2">
                        <c:v>54</c:v>
                      </c:pt>
                      <c:pt idx="3">
                        <c:v>57</c:v>
                      </c:pt>
                      <c:pt idx="4">
                        <c:v>64</c:v>
                      </c:pt>
                      <c:pt idx="5">
                        <c:v>66</c:v>
                      </c:pt>
                      <c:pt idx="6">
                        <c:v>70</c:v>
                      </c:pt>
                      <c:pt idx="7">
                        <c:v>72</c:v>
                      </c:pt>
                      <c:pt idx="8">
                        <c:v>78</c:v>
                      </c:pt>
                      <c:pt idx="9">
                        <c:v>82</c:v>
                      </c:pt>
                      <c:pt idx="10">
                        <c:v>89</c:v>
                      </c:pt>
                      <c:pt idx="11">
                        <c:v>91</c:v>
                      </c:pt>
                      <c:pt idx="12">
                        <c:v>98</c:v>
                      </c:pt>
                      <c:pt idx="13">
                        <c:v>101</c:v>
                      </c:pt>
                      <c:pt idx="14">
                        <c:v>105</c:v>
                      </c:pt>
                      <c:pt idx="15">
                        <c:v>108</c:v>
                      </c:pt>
                      <c:pt idx="16">
                        <c:v>110</c:v>
                      </c:pt>
                      <c:pt idx="17">
                        <c:v>108</c:v>
                      </c:pt>
                      <c:pt idx="18">
                        <c:v>116</c:v>
                      </c:pt>
                      <c:pt idx="19">
                        <c:v>119</c:v>
                      </c:pt>
                      <c:pt idx="20">
                        <c:v>125</c:v>
                      </c:pt>
                      <c:pt idx="21">
                        <c:v>127</c:v>
                      </c:pt>
                      <c:pt idx="22">
                        <c:v>129</c:v>
                      </c:pt>
                      <c:pt idx="23">
                        <c:v>134</c:v>
                      </c:pt>
                      <c:pt idx="24">
                        <c:v>142</c:v>
                      </c:pt>
                      <c:pt idx="25">
                        <c:v>148</c:v>
                      </c:pt>
                      <c:pt idx="26">
                        <c:v>151</c:v>
                      </c:pt>
                      <c:pt idx="27">
                        <c:v>157</c:v>
                      </c:pt>
                      <c:pt idx="28">
                        <c:v>161</c:v>
                      </c:pt>
                      <c:pt idx="29">
                        <c:v>165</c:v>
                      </c:pt>
                      <c:pt idx="30">
                        <c:v>162</c:v>
                      </c:pt>
                      <c:pt idx="31">
                        <c:v>172</c:v>
                      </c:pt>
                      <c:pt idx="32">
                        <c:v>180</c:v>
                      </c:pt>
                      <c:pt idx="33">
                        <c:v>184</c:v>
                      </c:pt>
                      <c:pt idx="34">
                        <c:v>182</c:v>
                      </c:pt>
                      <c:pt idx="35">
                        <c:v>179</c:v>
                      </c:pt>
                      <c:pt idx="36">
                        <c:v>188</c:v>
                      </c:pt>
                      <c:pt idx="37">
                        <c:v>190</c:v>
                      </c:pt>
                      <c:pt idx="38">
                        <c:v>187</c:v>
                      </c:pt>
                      <c:pt idx="39">
                        <c:v>184</c:v>
                      </c:pt>
                      <c:pt idx="40">
                        <c:v>192</c:v>
                      </c:pt>
                      <c:pt idx="41">
                        <c:v>198</c:v>
                      </c:pt>
                      <c:pt idx="42">
                        <c:v>192</c:v>
                      </c:pt>
                      <c:pt idx="43">
                        <c:v>196</c:v>
                      </c:pt>
                      <c:pt idx="44">
                        <c:v>199</c:v>
                      </c:pt>
                      <c:pt idx="45">
                        <c:v>206</c:v>
                      </c:pt>
                      <c:pt idx="46">
                        <c:v>213</c:v>
                      </c:pt>
                      <c:pt idx="47">
                        <c:v>219</c:v>
                      </c:pt>
                      <c:pt idx="48">
                        <c:v>229</c:v>
                      </c:pt>
                      <c:pt idx="49">
                        <c:v>235</c:v>
                      </c:pt>
                      <c:pt idx="50">
                        <c:v>240</c:v>
                      </c:pt>
                      <c:pt idx="51">
                        <c:v>237</c:v>
                      </c:pt>
                      <c:pt idx="52">
                        <c:v>246</c:v>
                      </c:pt>
                      <c:pt idx="53">
                        <c:v>251</c:v>
                      </c:pt>
                      <c:pt idx="54">
                        <c:v>245</c:v>
                      </c:pt>
                      <c:pt idx="55">
                        <c:v>242</c:v>
                      </c:pt>
                      <c:pt idx="56">
                        <c:v>245</c:v>
                      </c:pt>
                      <c:pt idx="57">
                        <c:v>248</c:v>
                      </c:pt>
                      <c:pt idx="58">
                        <c:v>253</c:v>
                      </c:pt>
                      <c:pt idx="59">
                        <c:v>257</c:v>
                      </c:pt>
                      <c:pt idx="60">
                        <c:v>261</c:v>
                      </c:pt>
                      <c:pt idx="61">
                        <c:v>265</c:v>
                      </c:pt>
                      <c:pt idx="62">
                        <c:v>260</c:v>
                      </c:pt>
                      <c:pt idx="63">
                        <c:v>266</c:v>
                      </c:pt>
                      <c:pt idx="64">
                        <c:v>270</c:v>
                      </c:pt>
                      <c:pt idx="65">
                        <c:v>274</c:v>
                      </c:pt>
                      <c:pt idx="66">
                        <c:v>277</c:v>
                      </c:pt>
                      <c:pt idx="67">
                        <c:v>282</c:v>
                      </c:pt>
                      <c:pt idx="68">
                        <c:v>288</c:v>
                      </c:pt>
                      <c:pt idx="69">
                        <c:v>283</c:v>
                      </c:pt>
                      <c:pt idx="70">
                        <c:v>289</c:v>
                      </c:pt>
                      <c:pt idx="71">
                        <c:v>286</c:v>
                      </c:pt>
                      <c:pt idx="72">
                        <c:v>279</c:v>
                      </c:pt>
                      <c:pt idx="73">
                        <c:v>286</c:v>
                      </c:pt>
                      <c:pt idx="74">
                        <c:v>291</c:v>
                      </c:pt>
                      <c:pt idx="75">
                        <c:v>304</c:v>
                      </c:pt>
                      <c:pt idx="76">
                        <c:v>309</c:v>
                      </c:pt>
                      <c:pt idx="77">
                        <c:v>313</c:v>
                      </c:pt>
                      <c:pt idx="78">
                        <c:v>318</c:v>
                      </c:pt>
                      <c:pt idx="79">
                        <c:v>324</c:v>
                      </c:pt>
                      <c:pt idx="80">
                        <c:v>330</c:v>
                      </c:pt>
                      <c:pt idx="81">
                        <c:v>334</c:v>
                      </c:pt>
                      <c:pt idx="82">
                        <c:v>343</c:v>
                      </c:pt>
                      <c:pt idx="83">
                        <c:v>350</c:v>
                      </c:pt>
                      <c:pt idx="84">
                        <c:v>358</c:v>
                      </c:pt>
                      <c:pt idx="85">
                        <c:v>364</c:v>
                      </c:pt>
                      <c:pt idx="86">
                        <c:v>368</c:v>
                      </c:pt>
                      <c:pt idx="87">
                        <c:v>372</c:v>
                      </c:pt>
                      <c:pt idx="88">
                        <c:v>379</c:v>
                      </c:pt>
                      <c:pt idx="89">
                        <c:v>374</c:v>
                      </c:pt>
                      <c:pt idx="90">
                        <c:v>380</c:v>
                      </c:pt>
                      <c:pt idx="91">
                        <c:v>388</c:v>
                      </c:pt>
                      <c:pt idx="92">
                        <c:v>392</c:v>
                      </c:pt>
                      <c:pt idx="93">
                        <c:v>399</c:v>
                      </c:pt>
                      <c:pt idx="94">
                        <c:v>406</c:v>
                      </c:pt>
                      <c:pt idx="95">
                        <c:v>417</c:v>
                      </c:pt>
                      <c:pt idx="96">
                        <c:v>423</c:v>
                      </c:pt>
                      <c:pt idx="97">
                        <c:v>432</c:v>
                      </c:pt>
                      <c:pt idx="98">
                        <c:v>442</c:v>
                      </c:pt>
                      <c:pt idx="99">
                        <c:v>434</c:v>
                      </c:pt>
                      <c:pt idx="100">
                        <c:v>439</c:v>
                      </c:pt>
                      <c:pt idx="101">
                        <c:v>444</c:v>
                      </c:pt>
                      <c:pt idx="102">
                        <c:v>453</c:v>
                      </c:pt>
                      <c:pt idx="103">
                        <c:v>465</c:v>
                      </c:pt>
                      <c:pt idx="104">
                        <c:v>472</c:v>
                      </c:pt>
                      <c:pt idx="105">
                        <c:v>478</c:v>
                      </c:pt>
                      <c:pt idx="106">
                        <c:v>484</c:v>
                      </c:pt>
                      <c:pt idx="107">
                        <c:v>489</c:v>
                      </c:pt>
                      <c:pt idx="108">
                        <c:v>483</c:v>
                      </c:pt>
                      <c:pt idx="109">
                        <c:v>488</c:v>
                      </c:pt>
                      <c:pt idx="110">
                        <c:v>483</c:v>
                      </c:pt>
                      <c:pt idx="111">
                        <c:v>491</c:v>
                      </c:pt>
                      <c:pt idx="112">
                        <c:v>497</c:v>
                      </c:pt>
                      <c:pt idx="113">
                        <c:v>485</c:v>
                      </c:pt>
                      <c:pt idx="114">
                        <c:v>494</c:v>
                      </c:pt>
                      <c:pt idx="115">
                        <c:v>505</c:v>
                      </c:pt>
                      <c:pt idx="116">
                        <c:v>512</c:v>
                      </c:pt>
                      <c:pt idx="117">
                        <c:v>521</c:v>
                      </c:pt>
                      <c:pt idx="118">
                        <c:v>532</c:v>
                      </c:pt>
                      <c:pt idx="119">
                        <c:v>523</c:v>
                      </c:pt>
                      <c:pt idx="120">
                        <c:v>532</c:v>
                      </c:pt>
                      <c:pt idx="121">
                        <c:v>540</c:v>
                      </c:pt>
                      <c:pt idx="122">
                        <c:v>548</c:v>
                      </c:pt>
                      <c:pt idx="123">
                        <c:v>555</c:v>
                      </c:pt>
                      <c:pt idx="124">
                        <c:v>561</c:v>
                      </c:pt>
                      <c:pt idx="125">
                        <c:v>567</c:v>
                      </c:pt>
                      <c:pt idx="126">
                        <c:v>574</c:v>
                      </c:pt>
                      <c:pt idx="127">
                        <c:v>583</c:v>
                      </c:pt>
                      <c:pt idx="128">
                        <c:v>592</c:v>
                      </c:pt>
                      <c:pt idx="129">
                        <c:v>599</c:v>
                      </c:pt>
                      <c:pt idx="130">
                        <c:v>607</c:v>
                      </c:pt>
                      <c:pt idx="131">
                        <c:v>619</c:v>
                      </c:pt>
                      <c:pt idx="132">
                        <c:v>630</c:v>
                      </c:pt>
                      <c:pt idx="133">
                        <c:v>637</c:v>
                      </c:pt>
                      <c:pt idx="134">
                        <c:v>645</c:v>
                      </c:pt>
                      <c:pt idx="135">
                        <c:v>660</c:v>
                      </c:pt>
                      <c:pt idx="136">
                        <c:v>651</c:v>
                      </c:pt>
                      <c:pt idx="137">
                        <c:v>661</c:v>
                      </c:pt>
                      <c:pt idx="138">
                        <c:v>670</c:v>
                      </c:pt>
                      <c:pt idx="139">
                        <c:v>683</c:v>
                      </c:pt>
                      <c:pt idx="140">
                        <c:v>696</c:v>
                      </c:pt>
                      <c:pt idx="141">
                        <c:v>703</c:v>
                      </c:pt>
                      <c:pt idx="142">
                        <c:v>712</c:v>
                      </c:pt>
                      <c:pt idx="143">
                        <c:v>720</c:v>
                      </c:pt>
                      <c:pt idx="144">
                        <c:v>730</c:v>
                      </c:pt>
                      <c:pt idx="145">
                        <c:v>720</c:v>
                      </c:pt>
                      <c:pt idx="146">
                        <c:v>729</c:v>
                      </c:pt>
                      <c:pt idx="147">
                        <c:v>737</c:v>
                      </c:pt>
                      <c:pt idx="148">
                        <c:v>745</c:v>
                      </c:pt>
                      <c:pt idx="149">
                        <c:v>754</c:v>
                      </c:pt>
                      <c:pt idx="150">
                        <c:v>770</c:v>
                      </c:pt>
                      <c:pt idx="151">
                        <c:v>778</c:v>
                      </c:pt>
                      <c:pt idx="152">
                        <c:v>788</c:v>
                      </c:pt>
                      <c:pt idx="153">
                        <c:v>778</c:v>
                      </c:pt>
                      <c:pt idx="154">
                        <c:v>786</c:v>
                      </c:pt>
                      <c:pt idx="155">
                        <c:v>795</c:v>
                      </c:pt>
                      <c:pt idx="156">
                        <c:v>807</c:v>
                      </c:pt>
                      <c:pt idx="157">
                        <c:v>823</c:v>
                      </c:pt>
                      <c:pt idx="158">
                        <c:v>837</c:v>
                      </c:pt>
                      <c:pt idx="159">
                        <c:v>846</c:v>
                      </c:pt>
                      <c:pt idx="160">
                        <c:v>855</c:v>
                      </c:pt>
                      <c:pt idx="161">
                        <c:v>867</c:v>
                      </c:pt>
                      <c:pt idx="162">
                        <c:v>856</c:v>
                      </c:pt>
                      <c:pt idx="163">
                        <c:v>846</c:v>
                      </c:pt>
                      <c:pt idx="164">
                        <c:v>835</c:v>
                      </c:pt>
                      <c:pt idx="165">
                        <c:v>823</c:v>
                      </c:pt>
                      <c:pt idx="166">
                        <c:v>814</c:v>
                      </c:pt>
                      <c:pt idx="167">
                        <c:v>801</c:v>
                      </c:pt>
                      <c:pt idx="168">
                        <c:v>788</c:v>
                      </c:pt>
                      <c:pt idx="169">
                        <c:v>779</c:v>
                      </c:pt>
                      <c:pt idx="170">
                        <c:v>771</c:v>
                      </c:pt>
                      <c:pt idx="171">
                        <c:v>760</c:v>
                      </c:pt>
                      <c:pt idx="172">
                        <c:v>745</c:v>
                      </c:pt>
                      <c:pt idx="173">
                        <c:v>737</c:v>
                      </c:pt>
                      <c:pt idx="174">
                        <c:v>726</c:v>
                      </c:pt>
                      <c:pt idx="175">
                        <c:v>715</c:v>
                      </c:pt>
                      <c:pt idx="176">
                        <c:v>704</c:v>
                      </c:pt>
                      <c:pt idx="177">
                        <c:v>690</c:v>
                      </c:pt>
                      <c:pt idx="178">
                        <c:v>680</c:v>
                      </c:pt>
                      <c:pt idx="179">
                        <c:v>669</c:v>
                      </c:pt>
                      <c:pt idx="180">
                        <c:v>657</c:v>
                      </c:pt>
                      <c:pt idx="181">
                        <c:v>648</c:v>
                      </c:pt>
                      <c:pt idx="182">
                        <c:v>637</c:v>
                      </c:pt>
                      <c:pt idx="183">
                        <c:v>626</c:v>
                      </c:pt>
                      <c:pt idx="184">
                        <c:v>615</c:v>
                      </c:pt>
                      <c:pt idx="185">
                        <c:v>608</c:v>
                      </c:pt>
                      <c:pt idx="186">
                        <c:v>595</c:v>
                      </c:pt>
                      <c:pt idx="187">
                        <c:v>589</c:v>
                      </c:pt>
                      <c:pt idx="188">
                        <c:v>581</c:v>
                      </c:pt>
                      <c:pt idx="189">
                        <c:v>571</c:v>
                      </c:pt>
                      <c:pt idx="190">
                        <c:v>564</c:v>
                      </c:pt>
                      <c:pt idx="191">
                        <c:v>558</c:v>
                      </c:pt>
                      <c:pt idx="192">
                        <c:v>551</c:v>
                      </c:pt>
                      <c:pt idx="193">
                        <c:v>545</c:v>
                      </c:pt>
                      <c:pt idx="194">
                        <c:v>537</c:v>
                      </c:pt>
                      <c:pt idx="195">
                        <c:v>530</c:v>
                      </c:pt>
                      <c:pt idx="196">
                        <c:v>520</c:v>
                      </c:pt>
                      <c:pt idx="197">
                        <c:v>511</c:v>
                      </c:pt>
                      <c:pt idx="198">
                        <c:v>497</c:v>
                      </c:pt>
                      <c:pt idx="199">
                        <c:v>490</c:v>
                      </c:pt>
                      <c:pt idx="200">
                        <c:v>484</c:v>
                      </c:pt>
                      <c:pt idx="201">
                        <c:v>478</c:v>
                      </c:pt>
                      <c:pt idx="202">
                        <c:v>473</c:v>
                      </c:pt>
                      <c:pt idx="203">
                        <c:v>468</c:v>
                      </c:pt>
                      <c:pt idx="204">
                        <c:v>460</c:v>
                      </c:pt>
                      <c:pt idx="205">
                        <c:v>453</c:v>
                      </c:pt>
                      <c:pt idx="206">
                        <c:v>448</c:v>
                      </c:pt>
                      <c:pt idx="207">
                        <c:v>442</c:v>
                      </c:pt>
                      <c:pt idx="208">
                        <c:v>436</c:v>
                      </c:pt>
                      <c:pt idx="209">
                        <c:v>429</c:v>
                      </c:pt>
                      <c:pt idx="210">
                        <c:v>422</c:v>
                      </c:pt>
                      <c:pt idx="211">
                        <c:v>415</c:v>
                      </c:pt>
                      <c:pt idx="212">
                        <c:v>410</c:v>
                      </c:pt>
                      <c:pt idx="213">
                        <c:v>403</c:v>
                      </c:pt>
                      <c:pt idx="214">
                        <c:v>398</c:v>
                      </c:pt>
                      <c:pt idx="215">
                        <c:v>392</c:v>
                      </c:pt>
                      <c:pt idx="216">
                        <c:v>386</c:v>
                      </c:pt>
                      <c:pt idx="217">
                        <c:v>380</c:v>
                      </c:pt>
                      <c:pt idx="218">
                        <c:v>376</c:v>
                      </c:pt>
                      <c:pt idx="219">
                        <c:v>372</c:v>
                      </c:pt>
                      <c:pt idx="220">
                        <c:v>367</c:v>
                      </c:pt>
                      <c:pt idx="221">
                        <c:v>363</c:v>
                      </c:pt>
                      <c:pt idx="222">
                        <c:v>356</c:v>
                      </c:pt>
                      <c:pt idx="223">
                        <c:v>350</c:v>
                      </c:pt>
                      <c:pt idx="224">
                        <c:v>346</c:v>
                      </c:pt>
                      <c:pt idx="225">
                        <c:v>342</c:v>
                      </c:pt>
                      <c:pt idx="226">
                        <c:v>335</c:v>
                      </c:pt>
                      <c:pt idx="227">
                        <c:v>327</c:v>
                      </c:pt>
                      <c:pt idx="228">
                        <c:v>321</c:v>
                      </c:pt>
                      <c:pt idx="229">
                        <c:v>317</c:v>
                      </c:pt>
                      <c:pt idx="230">
                        <c:v>308</c:v>
                      </c:pt>
                      <c:pt idx="231">
                        <c:v>304</c:v>
                      </c:pt>
                      <c:pt idx="232">
                        <c:v>298</c:v>
                      </c:pt>
                      <c:pt idx="233">
                        <c:v>288</c:v>
                      </c:pt>
                      <c:pt idx="234">
                        <c:v>283</c:v>
                      </c:pt>
                      <c:pt idx="235">
                        <c:v>278</c:v>
                      </c:pt>
                      <c:pt idx="236">
                        <c:v>272</c:v>
                      </c:pt>
                      <c:pt idx="237">
                        <c:v>267</c:v>
                      </c:pt>
                      <c:pt idx="238">
                        <c:v>262</c:v>
                      </c:pt>
                      <c:pt idx="239">
                        <c:v>256</c:v>
                      </c:pt>
                      <c:pt idx="240">
                        <c:v>253</c:v>
                      </c:pt>
                      <c:pt idx="241">
                        <c:v>246</c:v>
                      </c:pt>
                      <c:pt idx="242">
                        <c:v>242</c:v>
                      </c:pt>
                      <c:pt idx="243">
                        <c:v>237</c:v>
                      </c:pt>
                      <c:pt idx="244">
                        <c:v>234</c:v>
                      </c:pt>
                      <c:pt idx="245">
                        <c:v>228</c:v>
                      </c:pt>
                      <c:pt idx="246">
                        <c:v>224</c:v>
                      </c:pt>
                      <c:pt idx="247">
                        <c:v>221</c:v>
                      </c:pt>
                      <c:pt idx="248">
                        <c:v>217</c:v>
                      </c:pt>
                      <c:pt idx="249">
                        <c:v>213</c:v>
                      </c:pt>
                      <c:pt idx="250">
                        <c:v>207</c:v>
                      </c:pt>
                      <c:pt idx="251">
                        <c:v>203</c:v>
                      </c:pt>
                      <c:pt idx="252">
                        <c:v>199</c:v>
                      </c:pt>
                      <c:pt idx="253">
                        <c:v>196</c:v>
                      </c:pt>
                      <c:pt idx="254">
                        <c:v>193</c:v>
                      </c:pt>
                      <c:pt idx="255">
                        <c:v>187</c:v>
                      </c:pt>
                      <c:pt idx="256">
                        <c:v>185</c:v>
                      </c:pt>
                      <c:pt idx="257">
                        <c:v>181</c:v>
                      </c:pt>
                      <c:pt idx="258">
                        <c:v>177</c:v>
                      </c:pt>
                      <c:pt idx="259">
                        <c:v>172</c:v>
                      </c:pt>
                      <c:pt idx="260">
                        <c:v>169</c:v>
                      </c:pt>
                      <c:pt idx="261">
                        <c:v>165</c:v>
                      </c:pt>
                      <c:pt idx="262">
                        <c:v>162</c:v>
                      </c:pt>
                      <c:pt idx="263">
                        <c:v>160</c:v>
                      </c:pt>
                      <c:pt idx="264">
                        <c:v>157</c:v>
                      </c:pt>
                      <c:pt idx="265">
                        <c:v>149</c:v>
                      </c:pt>
                      <c:pt idx="266">
                        <c:v>146</c:v>
                      </c:pt>
                      <c:pt idx="267">
                        <c:v>139</c:v>
                      </c:pt>
                      <c:pt idx="268">
                        <c:v>137</c:v>
                      </c:pt>
                      <c:pt idx="269">
                        <c:v>129</c:v>
                      </c:pt>
                      <c:pt idx="270">
                        <c:v>126</c:v>
                      </c:pt>
                      <c:pt idx="271">
                        <c:v>124</c:v>
                      </c:pt>
                      <c:pt idx="272">
                        <c:v>121</c:v>
                      </c:pt>
                      <c:pt idx="273">
                        <c:v>119</c:v>
                      </c:pt>
                      <c:pt idx="274">
                        <c:v>114</c:v>
                      </c:pt>
                      <c:pt idx="275">
                        <c:v>108</c:v>
                      </c:pt>
                      <c:pt idx="276">
                        <c:v>103</c:v>
                      </c:pt>
                      <c:pt idx="277">
                        <c:v>97</c:v>
                      </c:pt>
                      <c:pt idx="278">
                        <c:v>95</c:v>
                      </c:pt>
                      <c:pt idx="279">
                        <c:v>89</c:v>
                      </c:pt>
                      <c:pt idx="280">
                        <c:v>83</c:v>
                      </c:pt>
                      <c:pt idx="281">
                        <c:v>80</c:v>
                      </c:pt>
                      <c:pt idx="282">
                        <c:v>79</c:v>
                      </c:pt>
                      <c:pt idx="283">
                        <c:v>75</c:v>
                      </c:pt>
                      <c:pt idx="284">
                        <c:v>74</c:v>
                      </c:pt>
                      <c:pt idx="285">
                        <c:v>73</c:v>
                      </c:pt>
                      <c:pt idx="286">
                        <c:v>71</c:v>
                      </c:pt>
                      <c:pt idx="287">
                        <c:v>70</c:v>
                      </c:pt>
                      <c:pt idx="288">
                        <c:v>64</c:v>
                      </c:pt>
                      <c:pt idx="289">
                        <c:v>56</c:v>
                      </c:pt>
                      <c:pt idx="290">
                        <c:v>53</c:v>
                      </c:pt>
                      <c:pt idx="291">
                        <c:v>52</c:v>
                      </c:pt>
                      <c:pt idx="292">
                        <c:v>49</c:v>
                      </c:pt>
                      <c:pt idx="293">
                        <c:v>48</c:v>
                      </c:pt>
                      <c:pt idx="294">
                        <c:v>46</c:v>
                      </c:pt>
                      <c:pt idx="295">
                        <c:v>40</c:v>
                      </c:pt>
                      <c:pt idx="296">
                        <c:v>36</c:v>
                      </c:pt>
                      <c:pt idx="297">
                        <c:v>34</c:v>
                      </c:pt>
                      <c:pt idx="298">
                        <c:v>30</c:v>
                      </c:pt>
                      <c:pt idx="299">
                        <c:v>28</c:v>
                      </c:pt>
                      <c:pt idx="300">
                        <c:v>25</c:v>
                      </c:pt>
                      <c:pt idx="301">
                        <c:v>24</c:v>
                      </c:pt>
                      <c:pt idx="302">
                        <c:v>23</c:v>
                      </c:pt>
                      <c:pt idx="303">
                        <c:v>19</c:v>
                      </c:pt>
                      <c:pt idx="304">
                        <c:v>18</c:v>
                      </c:pt>
                      <c:pt idx="305">
                        <c:v>16</c:v>
                      </c:pt>
                      <c:pt idx="306">
                        <c:v>11</c:v>
                      </c:pt>
                      <c:pt idx="307">
                        <c:v>22</c:v>
                      </c:pt>
                      <c:pt idx="308">
                        <c:v>30</c:v>
                      </c:pt>
                      <c:pt idx="309">
                        <c:v>35</c:v>
                      </c:pt>
                      <c:pt idx="310">
                        <c:v>37</c:v>
                      </c:pt>
                      <c:pt idx="311">
                        <c:v>45</c:v>
                      </c:pt>
                      <c:pt idx="312">
                        <c:v>39</c:v>
                      </c:pt>
                      <c:pt idx="313">
                        <c:v>48</c:v>
                      </c:pt>
                      <c:pt idx="314">
                        <c:v>49</c:v>
                      </c:pt>
                      <c:pt idx="315">
                        <c:v>50</c:v>
                      </c:pt>
                      <c:pt idx="316">
                        <c:v>55</c:v>
                      </c:pt>
                      <c:pt idx="317">
                        <c:v>57</c:v>
                      </c:pt>
                      <c:pt idx="318">
                        <c:v>59</c:v>
                      </c:pt>
                      <c:pt idx="319">
                        <c:v>61</c:v>
                      </c:pt>
                      <c:pt idx="320">
                        <c:v>67</c:v>
                      </c:pt>
                      <c:pt idx="321">
                        <c:v>68</c:v>
                      </c:pt>
                      <c:pt idx="322">
                        <c:v>67</c:v>
                      </c:pt>
                      <c:pt idx="323">
                        <c:v>73</c:v>
                      </c:pt>
                      <c:pt idx="324">
                        <c:v>75</c:v>
                      </c:pt>
                      <c:pt idx="325">
                        <c:v>79</c:v>
                      </c:pt>
                      <c:pt idx="326">
                        <c:v>74</c:v>
                      </c:pt>
                      <c:pt idx="327">
                        <c:v>82</c:v>
                      </c:pt>
                      <c:pt idx="328">
                        <c:v>88</c:v>
                      </c:pt>
                      <c:pt idx="329">
                        <c:v>95</c:v>
                      </c:pt>
                      <c:pt idx="330">
                        <c:v>102</c:v>
                      </c:pt>
                      <c:pt idx="331">
                        <c:v>94</c:v>
                      </c:pt>
                      <c:pt idx="332">
                        <c:v>97</c:v>
                      </c:pt>
                      <c:pt idx="333">
                        <c:v>101</c:v>
                      </c:pt>
                      <c:pt idx="334">
                        <c:v>103</c:v>
                      </c:pt>
                      <c:pt idx="335">
                        <c:v>105</c:v>
                      </c:pt>
                      <c:pt idx="336">
                        <c:v>108</c:v>
                      </c:pt>
                      <c:pt idx="337">
                        <c:v>110</c:v>
                      </c:pt>
                      <c:pt idx="338">
                        <c:v>114</c:v>
                      </c:pt>
                      <c:pt idx="339">
                        <c:v>117</c:v>
                      </c:pt>
                      <c:pt idx="340">
                        <c:v>125</c:v>
                      </c:pt>
                      <c:pt idx="341">
                        <c:v>132</c:v>
                      </c:pt>
                      <c:pt idx="342">
                        <c:v>139</c:v>
                      </c:pt>
                      <c:pt idx="343">
                        <c:v>137</c:v>
                      </c:pt>
                      <c:pt idx="344">
                        <c:v>142</c:v>
                      </c:pt>
                      <c:pt idx="345">
                        <c:v>140</c:v>
                      </c:pt>
                      <c:pt idx="346">
                        <c:v>143</c:v>
                      </c:pt>
                      <c:pt idx="347">
                        <c:v>148</c:v>
                      </c:pt>
                      <c:pt idx="348">
                        <c:v>156</c:v>
                      </c:pt>
                      <c:pt idx="349">
                        <c:v>158</c:v>
                      </c:pt>
                      <c:pt idx="350">
                        <c:v>168</c:v>
                      </c:pt>
                      <c:pt idx="351">
                        <c:v>178</c:v>
                      </c:pt>
                      <c:pt idx="352">
                        <c:v>184</c:v>
                      </c:pt>
                      <c:pt idx="353">
                        <c:v>189</c:v>
                      </c:pt>
                      <c:pt idx="354">
                        <c:v>191</c:v>
                      </c:pt>
                      <c:pt idx="355">
                        <c:v>186</c:v>
                      </c:pt>
                      <c:pt idx="356">
                        <c:v>183</c:v>
                      </c:pt>
                      <c:pt idx="357">
                        <c:v>190</c:v>
                      </c:pt>
                      <c:pt idx="358">
                        <c:v>193</c:v>
                      </c:pt>
                      <c:pt idx="359">
                        <c:v>188</c:v>
                      </c:pt>
                      <c:pt idx="360">
                        <c:v>196</c:v>
                      </c:pt>
                      <c:pt idx="361">
                        <c:v>199</c:v>
                      </c:pt>
                      <c:pt idx="362">
                        <c:v>206</c:v>
                      </c:pt>
                      <c:pt idx="363">
                        <c:v>213</c:v>
                      </c:pt>
                      <c:pt idx="364">
                        <c:v>206</c:v>
                      </c:pt>
                      <c:pt idx="365">
                        <c:v>211</c:v>
                      </c:pt>
                      <c:pt idx="366">
                        <c:v>205</c:v>
                      </c:pt>
                      <c:pt idx="367">
                        <c:v>209</c:v>
                      </c:pt>
                      <c:pt idx="368">
                        <c:v>206</c:v>
                      </c:pt>
                      <c:pt idx="369">
                        <c:v>215</c:v>
                      </c:pt>
                      <c:pt idx="370">
                        <c:v>221</c:v>
                      </c:pt>
                      <c:pt idx="371">
                        <c:v>224</c:v>
                      </c:pt>
                      <c:pt idx="372">
                        <c:v>233</c:v>
                      </c:pt>
                      <c:pt idx="373">
                        <c:v>240</c:v>
                      </c:pt>
                      <c:pt idx="374">
                        <c:v>244</c:v>
                      </c:pt>
                      <c:pt idx="375">
                        <c:v>241</c:v>
                      </c:pt>
                      <c:pt idx="376">
                        <c:v>249</c:v>
                      </c:pt>
                      <c:pt idx="377">
                        <c:v>255</c:v>
                      </c:pt>
                      <c:pt idx="378">
                        <c:v>250</c:v>
                      </c:pt>
                      <c:pt idx="379">
                        <c:v>257</c:v>
                      </c:pt>
                      <c:pt idx="380">
                        <c:v>249</c:v>
                      </c:pt>
                      <c:pt idx="381">
                        <c:v>242</c:v>
                      </c:pt>
                      <c:pt idx="382">
                        <c:v>245</c:v>
                      </c:pt>
                      <c:pt idx="383">
                        <c:v>250</c:v>
                      </c:pt>
                      <c:pt idx="384">
                        <c:v>257</c:v>
                      </c:pt>
                      <c:pt idx="385">
                        <c:v>251</c:v>
                      </c:pt>
                      <c:pt idx="386">
                        <c:v>254</c:v>
                      </c:pt>
                      <c:pt idx="387">
                        <c:v>257</c:v>
                      </c:pt>
                      <c:pt idx="388">
                        <c:v>262</c:v>
                      </c:pt>
                      <c:pt idx="389">
                        <c:v>266</c:v>
                      </c:pt>
                      <c:pt idx="390">
                        <c:v>269</c:v>
                      </c:pt>
                      <c:pt idx="391">
                        <c:v>275</c:v>
                      </c:pt>
                      <c:pt idx="392">
                        <c:v>283</c:v>
                      </c:pt>
                      <c:pt idx="393">
                        <c:v>287</c:v>
                      </c:pt>
                      <c:pt idx="394">
                        <c:v>297</c:v>
                      </c:pt>
                      <c:pt idx="395">
                        <c:v>301</c:v>
                      </c:pt>
                      <c:pt idx="396">
                        <c:v>310</c:v>
                      </c:pt>
                      <c:pt idx="397">
                        <c:v>314</c:v>
                      </c:pt>
                      <c:pt idx="398">
                        <c:v>318</c:v>
                      </c:pt>
                      <c:pt idx="399">
                        <c:v>323</c:v>
                      </c:pt>
                      <c:pt idx="400">
                        <c:v>327</c:v>
                      </c:pt>
                      <c:pt idx="401">
                        <c:v>336</c:v>
                      </c:pt>
                      <c:pt idx="402">
                        <c:v>324</c:v>
                      </c:pt>
                      <c:pt idx="403">
                        <c:v>315</c:v>
                      </c:pt>
                      <c:pt idx="404">
                        <c:v>324</c:v>
                      </c:pt>
                      <c:pt idx="405">
                        <c:v>332</c:v>
                      </c:pt>
                      <c:pt idx="406">
                        <c:v>337</c:v>
                      </c:pt>
                      <c:pt idx="407">
                        <c:v>333</c:v>
                      </c:pt>
                      <c:pt idx="408">
                        <c:v>337</c:v>
                      </c:pt>
                      <c:pt idx="409">
                        <c:v>344</c:v>
                      </c:pt>
                      <c:pt idx="410">
                        <c:v>353</c:v>
                      </c:pt>
                      <c:pt idx="411">
                        <c:v>366</c:v>
                      </c:pt>
                      <c:pt idx="412">
                        <c:v>374</c:v>
                      </c:pt>
                      <c:pt idx="413">
                        <c:v>378</c:v>
                      </c:pt>
                      <c:pt idx="414">
                        <c:v>382</c:v>
                      </c:pt>
                      <c:pt idx="415">
                        <c:v>377</c:v>
                      </c:pt>
                      <c:pt idx="416">
                        <c:v>372</c:v>
                      </c:pt>
                      <c:pt idx="417">
                        <c:v>379</c:v>
                      </c:pt>
                      <c:pt idx="418">
                        <c:v>385</c:v>
                      </c:pt>
                      <c:pt idx="419">
                        <c:v>389</c:v>
                      </c:pt>
                      <c:pt idx="420">
                        <c:v>397</c:v>
                      </c:pt>
                      <c:pt idx="421">
                        <c:v>401</c:v>
                      </c:pt>
                      <c:pt idx="422">
                        <c:v>407</c:v>
                      </c:pt>
                      <c:pt idx="423">
                        <c:v>417</c:v>
                      </c:pt>
                      <c:pt idx="424">
                        <c:v>422</c:v>
                      </c:pt>
                      <c:pt idx="425">
                        <c:v>431</c:v>
                      </c:pt>
                      <c:pt idx="426">
                        <c:v>419</c:v>
                      </c:pt>
                      <c:pt idx="427">
                        <c:v>424</c:v>
                      </c:pt>
                      <c:pt idx="428">
                        <c:v>432</c:v>
                      </c:pt>
                      <c:pt idx="429">
                        <c:v>427</c:v>
                      </c:pt>
                      <c:pt idx="430">
                        <c:v>436</c:v>
                      </c:pt>
                      <c:pt idx="431">
                        <c:v>441</c:v>
                      </c:pt>
                      <c:pt idx="432">
                        <c:v>454</c:v>
                      </c:pt>
                      <c:pt idx="433">
                        <c:v>459</c:v>
                      </c:pt>
                      <c:pt idx="434">
                        <c:v>469</c:v>
                      </c:pt>
                      <c:pt idx="435">
                        <c:v>482</c:v>
                      </c:pt>
                      <c:pt idx="436">
                        <c:v>487</c:v>
                      </c:pt>
                      <c:pt idx="437">
                        <c:v>496</c:v>
                      </c:pt>
                      <c:pt idx="438">
                        <c:v>504</c:v>
                      </c:pt>
                      <c:pt idx="439">
                        <c:v>510</c:v>
                      </c:pt>
                      <c:pt idx="440">
                        <c:v>520</c:v>
                      </c:pt>
                      <c:pt idx="441">
                        <c:v>530</c:v>
                      </c:pt>
                      <c:pt idx="442">
                        <c:v>538</c:v>
                      </c:pt>
                      <c:pt idx="443">
                        <c:v>530</c:v>
                      </c:pt>
                      <c:pt idx="444">
                        <c:v>524</c:v>
                      </c:pt>
                      <c:pt idx="445">
                        <c:v>531</c:v>
                      </c:pt>
                      <c:pt idx="446">
                        <c:v>545</c:v>
                      </c:pt>
                      <c:pt idx="447">
                        <c:v>551</c:v>
                      </c:pt>
                      <c:pt idx="448">
                        <c:v>562</c:v>
                      </c:pt>
                      <c:pt idx="449">
                        <c:v>568</c:v>
                      </c:pt>
                      <c:pt idx="450">
                        <c:v>576</c:v>
                      </c:pt>
                      <c:pt idx="451">
                        <c:v>584</c:v>
                      </c:pt>
                      <c:pt idx="452">
                        <c:v>590</c:v>
                      </c:pt>
                      <c:pt idx="453">
                        <c:v>600</c:v>
                      </c:pt>
                      <c:pt idx="454">
                        <c:v>593</c:v>
                      </c:pt>
                      <c:pt idx="455">
                        <c:v>602</c:v>
                      </c:pt>
                      <c:pt idx="456">
                        <c:v>615</c:v>
                      </c:pt>
                      <c:pt idx="457">
                        <c:v>626</c:v>
                      </c:pt>
                      <c:pt idx="458">
                        <c:v>635</c:v>
                      </c:pt>
                      <c:pt idx="459">
                        <c:v>643</c:v>
                      </c:pt>
                      <c:pt idx="460">
                        <c:v>653</c:v>
                      </c:pt>
                      <c:pt idx="461">
                        <c:v>662</c:v>
                      </c:pt>
                      <c:pt idx="462">
                        <c:v>653</c:v>
                      </c:pt>
                      <c:pt idx="463">
                        <c:v>657</c:v>
                      </c:pt>
                    </c:numCache>
                  </c:numRef>
                </c:yVal>
                <c:smooth val="1"/>
              </c15:ser>
            </c15:filteredScatterSeries>
            <c15:filteredScatte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Sheet4!$B$13</c15:sqref>
                        </c15:formulaRef>
                      </c:ext>
                    </c:extLst>
                    <c:strCache>
                      <c:ptCount val="1"/>
                      <c:pt idx="0">
                        <c:v>CurEvictionRate32</c:v>
                      </c:pt>
                    </c:strCache>
                  </c:strRef>
                </c:tx>
                <c:spPr>
                  <a:ln w="19050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Sheet4!$15:$15</c15:sqref>
                        </c15:formulaRef>
                      </c:ext>
                    </c:extLst>
                    <c:numCache>
                      <c:formatCode>General</c:formatCode>
                      <c:ptCount val="16384"/>
                      <c:pt idx="0">
                        <c:v>32</c:v>
                      </c:pt>
                      <c:pt idx="1">
                        <c:v>64</c:v>
                      </c:pt>
                      <c:pt idx="2">
                        <c:v>96</c:v>
                      </c:pt>
                      <c:pt idx="3">
                        <c:v>128</c:v>
                      </c:pt>
                      <c:pt idx="4">
                        <c:v>160</c:v>
                      </c:pt>
                      <c:pt idx="5">
                        <c:v>192</c:v>
                      </c:pt>
                      <c:pt idx="6">
                        <c:v>224</c:v>
                      </c:pt>
                      <c:pt idx="7">
                        <c:v>256</c:v>
                      </c:pt>
                      <c:pt idx="8">
                        <c:v>288</c:v>
                      </c:pt>
                      <c:pt idx="9">
                        <c:v>320</c:v>
                      </c:pt>
                      <c:pt idx="10">
                        <c:v>352</c:v>
                      </c:pt>
                      <c:pt idx="11">
                        <c:v>384</c:v>
                      </c:pt>
                      <c:pt idx="12">
                        <c:v>416</c:v>
                      </c:pt>
                      <c:pt idx="13">
                        <c:v>448</c:v>
                      </c:pt>
                      <c:pt idx="14">
                        <c:v>480</c:v>
                      </c:pt>
                      <c:pt idx="15">
                        <c:v>512</c:v>
                      </c:pt>
                      <c:pt idx="16">
                        <c:v>544</c:v>
                      </c:pt>
                      <c:pt idx="17">
                        <c:v>608</c:v>
                      </c:pt>
                      <c:pt idx="18">
                        <c:v>640</c:v>
                      </c:pt>
                      <c:pt idx="19">
                        <c:v>672</c:v>
                      </c:pt>
                      <c:pt idx="20">
                        <c:v>704</c:v>
                      </c:pt>
                      <c:pt idx="21">
                        <c:v>736</c:v>
                      </c:pt>
                      <c:pt idx="22">
                        <c:v>768</c:v>
                      </c:pt>
                      <c:pt idx="23">
                        <c:v>800</c:v>
                      </c:pt>
                      <c:pt idx="24">
                        <c:v>832</c:v>
                      </c:pt>
                      <c:pt idx="25">
                        <c:v>864</c:v>
                      </c:pt>
                      <c:pt idx="26">
                        <c:v>896</c:v>
                      </c:pt>
                      <c:pt idx="27">
                        <c:v>928</c:v>
                      </c:pt>
                      <c:pt idx="28">
                        <c:v>960</c:v>
                      </c:pt>
                      <c:pt idx="29">
                        <c:v>992</c:v>
                      </c:pt>
                      <c:pt idx="30">
                        <c:v>1024</c:v>
                      </c:pt>
                      <c:pt idx="31">
                        <c:v>1152</c:v>
                      </c:pt>
                      <c:pt idx="32">
                        <c:v>1216</c:v>
                      </c:pt>
                      <c:pt idx="33">
                        <c:v>1248</c:v>
                      </c:pt>
                      <c:pt idx="34">
                        <c:v>1280</c:v>
                      </c:pt>
                      <c:pt idx="35">
                        <c:v>1344</c:v>
                      </c:pt>
                      <c:pt idx="36">
                        <c:v>1376</c:v>
                      </c:pt>
                      <c:pt idx="37">
                        <c:v>1408</c:v>
                      </c:pt>
                      <c:pt idx="38">
                        <c:v>1440</c:v>
                      </c:pt>
                      <c:pt idx="39">
                        <c:v>1472</c:v>
                      </c:pt>
                      <c:pt idx="40">
                        <c:v>1504</c:v>
                      </c:pt>
                      <c:pt idx="41">
                        <c:v>1568</c:v>
                      </c:pt>
                      <c:pt idx="42">
                        <c:v>1600</c:v>
                      </c:pt>
                      <c:pt idx="43">
                        <c:v>1632</c:v>
                      </c:pt>
                      <c:pt idx="44">
                        <c:v>1664</c:v>
                      </c:pt>
                      <c:pt idx="45">
                        <c:v>1760</c:v>
                      </c:pt>
                      <c:pt idx="46">
                        <c:v>1792</c:v>
                      </c:pt>
                      <c:pt idx="47">
                        <c:v>1888</c:v>
                      </c:pt>
                      <c:pt idx="48">
                        <c:v>1920</c:v>
                      </c:pt>
                      <c:pt idx="49">
                        <c:v>1952</c:v>
                      </c:pt>
                      <c:pt idx="50">
                        <c:v>1984</c:v>
                      </c:pt>
                      <c:pt idx="51">
                        <c:v>2112</c:v>
                      </c:pt>
                      <c:pt idx="52">
                        <c:v>2144</c:v>
                      </c:pt>
                      <c:pt idx="53">
                        <c:v>2240</c:v>
                      </c:pt>
                      <c:pt idx="54">
                        <c:v>2272</c:v>
                      </c:pt>
                      <c:pt idx="55">
                        <c:v>2304</c:v>
                      </c:pt>
                      <c:pt idx="56">
                        <c:v>2336</c:v>
                      </c:pt>
                      <c:pt idx="57">
                        <c:v>2368</c:v>
                      </c:pt>
                      <c:pt idx="58">
                        <c:v>2400</c:v>
                      </c:pt>
                      <c:pt idx="59">
                        <c:v>2432</c:v>
                      </c:pt>
                      <c:pt idx="60">
                        <c:v>2528</c:v>
                      </c:pt>
                      <c:pt idx="61">
                        <c:v>2624</c:v>
                      </c:pt>
                      <c:pt idx="62">
                        <c:v>2656</c:v>
                      </c:pt>
                      <c:pt idx="63">
                        <c:v>2688</c:v>
                      </c:pt>
                      <c:pt idx="64">
                        <c:v>2720</c:v>
                      </c:pt>
                      <c:pt idx="65">
                        <c:v>2784</c:v>
                      </c:pt>
                      <c:pt idx="66">
                        <c:v>2816</c:v>
                      </c:pt>
                      <c:pt idx="67">
                        <c:v>2912</c:v>
                      </c:pt>
                      <c:pt idx="68">
                        <c:v>2944</c:v>
                      </c:pt>
                      <c:pt idx="69">
                        <c:v>2976</c:v>
                      </c:pt>
                      <c:pt idx="70">
                        <c:v>3072</c:v>
                      </c:pt>
                      <c:pt idx="71">
                        <c:v>3104</c:v>
                      </c:pt>
                      <c:pt idx="72">
                        <c:v>3136</c:v>
                      </c:pt>
                      <c:pt idx="73">
                        <c:v>3168</c:v>
                      </c:pt>
                      <c:pt idx="74">
                        <c:v>3200</c:v>
                      </c:pt>
                      <c:pt idx="75">
                        <c:v>3264</c:v>
                      </c:pt>
                      <c:pt idx="76">
                        <c:v>3328</c:v>
                      </c:pt>
                      <c:pt idx="77">
                        <c:v>3392</c:v>
                      </c:pt>
                      <c:pt idx="78">
                        <c:v>3424</c:v>
                      </c:pt>
                      <c:pt idx="79">
                        <c:v>3488</c:v>
                      </c:pt>
                      <c:pt idx="80">
                        <c:v>3552</c:v>
                      </c:pt>
                      <c:pt idx="81">
                        <c:v>3584</c:v>
                      </c:pt>
                      <c:pt idx="82">
                        <c:v>3616</c:v>
                      </c:pt>
                      <c:pt idx="83">
                        <c:v>3680</c:v>
                      </c:pt>
                      <c:pt idx="84">
                        <c:v>3744</c:v>
                      </c:pt>
                      <c:pt idx="85">
                        <c:v>3840</c:v>
                      </c:pt>
                      <c:pt idx="86">
                        <c:v>3872</c:v>
                      </c:pt>
                      <c:pt idx="87">
                        <c:v>3968</c:v>
                      </c:pt>
                      <c:pt idx="88">
                        <c:v>4032</c:v>
                      </c:pt>
                      <c:pt idx="89">
                        <c:v>4128</c:v>
                      </c:pt>
                      <c:pt idx="90">
                        <c:v>4320</c:v>
                      </c:pt>
                      <c:pt idx="91">
                        <c:v>4352</c:v>
                      </c:pt>
                      <c:pt idx="92">
                        <c:v>4416</c:v>
                      </c:pt>
                      <c:pt idx="93">
                        <c:v>4576</c:v>
                      </c:pt>
                      <c:pt idx="94">
                        <c:v>4640</c:v>
                      </c:pt>
                      <c:pt idx="95">
                        <c:v>4704</c:v>
                      </c:pt>
                      <c:pt idx="96">
                        <c:v>4768</c:v>
                      </c:pt>
                      <c:pt idx="97">
                        <c:v>4832</c:v>
                      </c:pt>
                      <c:pt idx="98">
                        <c:v>4896</c:v>
                      </c:pt>
                      <c:pt idx="99">
                        <c:v>5005</c:v>
                      </c:pt>
                      <c:pt idx="100">
                        <c:v>5009</c:v>
                      </c:pt>
                      <c:pt idx="101">
                        <c:v>5012</c:v>
                      </c:pt>
                      <c:pt idx="102">
                        <c:v>5015</c:v>
                      </c:pt>
                      <c:pt idx="103">
                        <c:v>5018</c:v>
                      </c:pt>
                      <c:pt idx="104">
                        <c:v>5022</c:v>
                      </c:pt>
                      <c:pt idx="105">
                        <c:v>5025</c:v>
                      </c:pt>
                      <c:pt idx="106">
                        <c:v>5028</c:v>
                      </c:pt>
                      <c:pt idx="107">
                        <c:v>5030</c:v>
                      </c:pt>
                      <c:pt idx="108">
                        <c:v>5032</c:v>
                      </c:pt>
                      <c:pt idx="109">
                        <c:v>5034</c:v>
                      </c:pt>
                      <c:pt idx="110">
                        <c:v>5037</c:v>
                      </c:pt>
                      <c:pt idx="111">
                        <c:v>5040</c:v>
                      </c:pt>
                      <c:pt idx="112">
                        <c:v>5043</c:v>
                      </c:pt>
                      <c:pt idx="113">
                        <c:v>5045</c:v>
                      </c:pt>
                      <c:pt idx="114">
                        <c:v>5048</c:v>
                      </c:pt>
                      <c:pt idx="115">
                        <c:v>5052</c:v>
                      </c:pt>
                      <c:pt idx="116">
                        <c:v>5056</c:v>
                      </c:pt>
                      <c:pt idx="117">
                        <c:v>5058</c:v>
                      </c:pt>
                      <c:pt idx="118">
                        <c:v>5060</c:v>
                      </c:pt>
                      <c:pt idx="119">
                        <c:v>5062</c:v>
                      </c:pt>
                      <c:pt idx="120">
                        <c:v>5064</c:v>
                      </c:pt>
                      <c:pt idx="121">
                        <c:v>5066</c:v>
                      </c:pt>
                      <c:pt idx="122">
                        <c:v>5067</c:v>
                      </c:pt>
                      <c:pt idx="123">
                        <c:v>5069</c:v>
                      </c:pt>
                      <c:pt idx="124">
                        <c:v>5071</c:v>
                      </c:pt>
                      <c:pt idx="125">
                        <c:v>5073</c:v>
                      </c:pt>
                      <c:pt idx="126">
                        <c:v>5075</c:v>
                      </c:pt>
                      <c:pt idx="127">
                        <c:v>5077</c:v>
                      </c:pt>
                      <c:pt idx="128">
                        <c:v>5079</c:v>
                      </c:pt>
                      <c:pt idx="129">
                        <c:v>5081</c:v>
                      </c:pt>
                      <c:pt idx="130">
                        <c:v>5083</c:v>
                      </c:pt>
                      <c:pt idx="131">
                        <c:v>5085</c:v>
                      </c:pt>
                      <c:pt idx="132">
                        <c:v>5086</c:v>
                      </c:pt>
                      <c:pt idx="133">
                        <c:v>5087</c:v>
                      </c:pt>
                      <c:pt idx="134">
                        <c:v>5089</c:v>
                      </c:pt>
                      <c:pt idx="135">
                        <c:v>5092</c:v>
                      </c:pt>
                      <c:pt idx="136">
                        <c:v>5093</c:v>
                      </c:pt>
                      <c:pt idx="137">
                        <c:v>5095</c:v>
                      </c:pt>
                      <c:pt idx="138">
                        <c:v>5097</c:v>
                      </c:pt>
                      <c:pt idx="139">
                        <c:v>5099</c:v>
                      </c:pt>
                      <c:pt idx="140">
                        <c:v>5101</c:v>
                      </c:pt>
                      <c:pt idx="141">
                        <c:v>5103</c:v>
                      </c:pt>
                      <c:pt idx="142">
                        <c:v>5106</c:v>
                      </c:pt>
                      <c:pt idx="143">
                        <c:v>5108</c:v>
                      </c:pt>
                      <c:pt idx="144">
                        <c:v>5109</c:v>
                      </c:pt>
                      <c:pt idx="145">
                        <c:v>5111</c:v>
                      </c:pt>
                      <c:pt idx="146">
                        <c:v>5113</c:v>
                      </c:pt>
                      <c:pt idx="147">
                        <c:v>5115</c:v>
                      </c:pt>
                      <c:pt idx="148">
                        <c:v>5117</c:v>
                      </c:pt>
                      <c:pt idx="149">
                        <c:v>5118</c:v>
                      </c:pt>
                      <c:pt idx="150">
                        <c:v>5120</c:v>
                      </c:pt>
                      <c:pt idx="151">
                        <c:v>5121</c:v>
                      </c:pt>
                      <c:pt idx="152">
                        <c:v>5122</c:v>
                      </c:pt>
                      <c:pt idx="153">
                        <c:v>5124</c:v>
                      </c:pt>
                      <c:pt idx="154">
                        <c:v>5126</c:v>
                      </c:pt>
                      <c:pt idx="155">
                        <c:v>5127</c:v>
                      </c:pt>
                      <c:pt idx="156">
                        <c:v>5128</c:v>
                      </c:pt>
                      <c:pt idx="157">
                        <c:v>5129</c:v>
                      </c:pt>
                      <c:pt idx="158">
                        <c:v>5131</c:v>
                      </c:pt>
                      <c:pt idx="159">
                        <c:v>5132</c:v>
                      </c:pt>
                      <c:pt idx="160">
                        <c:v>5134</c:v>
                      </c:pt>
                      <c:pt idx="161">
                        <c:v>5135</c:v>
                      </c:pt>
                      <c:pt idx="162">
                        <c:v>5137</c:v>
                      </c:pt>
                      <c:pt idx="163">
                        <c:v>5139</c:v>
                      </c:pt>
                      <c:pt idx="164">
                        <c:v>5140</c:v>
                      </c:pt>
                      <c:pt idx="165">
                        <c:v>5142</c:v>
                      </c:pt>
                      <c:pt idx="166">
                        <c:v>5144</c:v>
                      </c:pt>
                      <c:pt idx="167">
                        <c:v>5146</c:v>
                      </c:pt>
                      <c:pt idx="168">
                        <c:v>5147</c:v>
                      </c:pt>
                      <c:pt idx="169">
                        <c:v>5150</c:v>
                      </c:pt>
                      <c:pt idx="170">
                        <c:v>5151</c:v>
                      </c:pt>
                      <c:pt idx="171">
                        <c:v>5152</c:v>
                      </c:pt>
                      <c:pt idx="172">
                        <c:v>5153</c:v>
                      </c:pt>
                      <c:pt idx="173">
                        <c:v>5155</c:v>
                      </c:pt>
                      <c:pt idx="174">
                        <c:v>5156</c:v>
                      </c:pt>
                      <c:pt idx="175">
                        <c:v>5158</c:v>
                      </c:pt>
                      <c:pt idx="176">
                        <c:v>5160</c:v>
                      </c:pt>
                      <c:pt idx="177">
                        <c:v>5161</c:v>
                      </c:pt>
                      <c:pt idx="178">
                        <c:v>5162</c:v>
                      </c:pt>
                      <c:pt idx="179">
                        <c:v>5163</c:v>
                      </c:pt>
                      <c:pt idx="180">
                        <c:v>5164</c:v>
                      </c:pt>
                      <c:pt idx="181">
                        <c:v>5165</c:v>
                      </c:pt>
                      <c:pt idx="182">
                        <c:v>5168</c:v>
                      </c:pt>
                      <c:pt idx="183">
                        <c:v>5170</c:v>
                      </c:pt>
                      <c:pt idx="184">
                        <c:v>5172</c:v>
                      </c:pt>
                      <c:pt idx="185">
                        <c:v>5175</c:v>
                      </c:pt>
                      <c:pt idx="186">
                        <c:v>5177</c:v>
                      </c:pt>
                      <c:pt idx="187">
                        <c:v>5178</c:v>
                      </c:pt>
                      <c:pt idx="188">
                        <c:v>5180</c:v>
                      </c:pt>
                      <c:pt idx="189">
                        <c:v>5183</c:v>
                      </c:pt>
                      <c:pt idx="190">
                        <c:v>5184</c:v>
                      </c:pt>
                      <c:pt idx="191">
                        <c:v>5185</c:v>
                      </c:pt>
                      <c:pt idx="192">
                        <c:v>5186</c:v>
                      </c:pt>
                      <c:pt idx="193">
                        <c:v>5187</c:v>
                      </c:pt>
                      <c:pt idx="194">
                        <c:v>5188</c:v>
                      </c:pt>
                      <c:pt idx="195">
                        <c:v>5191</c:v>
                      </c:pt>
                      <c:pt idx="196">
                        <c:v>5193</c:v>
                      </c:pt>
                      <c:pt idx="197">
                        <c:v>5194</c:v>
                      </c:pt>
                      <c:pt idx="198">
                        <c:v>5196</c:v>
                      </c:pt>
                      <c:pt idx="199">
                        <c:v>5197</c:v>
                      </c:pt>
                      <c:pt idx="200">
                        <c:v>5198</c:v>
                      </c:pt>
                      <c:pt idx="201">
                        <c:v>5199</c:v>
                      </c:pt>
                      <c:pt idx="202">
                        <c:v>5200</c:v>
                      </c:pt>
                      <c:pt idx="203">
                        <c:v>5201</c:v>
                      </c:pt>
                      <c:pt idx="204">
                        <c:v>5206</c:v>
                      </c:pt>
                      <c:pt idx="205">
                        <c:v>5208</c:v>
                      </c:pt>
                      <c:pt idx="206">
                        <c:v>5209</c:v>
                      </c:pt>
                      <c:pt idx="207">
                        <c:v>5211</c:v>
                      </c:pt>
                      <c:pt idx="208">
                        <c:v>5213</c:v>
                      </c:pt>
                      <c:pt idx="209">
                        <c:v>5215</c:v>
                      </c:pt>
                      <c:pt idx="210">
                        <c:v>5216</c:v>
                      </c:pt>
                      <c:pt idx="211">
                        <c:v>5217</c:v>
                      </c:pt>
                      <c:pt idx="212">
                        <c:v>5218</c:v>
                      </c:pt>
                      <c:pt idx="213">
                        <c:v>5219</c:v>
                      </c:pt>
                      <c:pt idx="214">
                        <c:v>5220</c:v>
                      </c:pt>
                      <c:pt idx="215">
                        <c:v>5224</c:v>
                      </c:pt>
                      <c:pt idx="216">
                        <c:v>5225</c:v>
                      </c:pt>
                      <c:pt idx="217">
                        <c:v>5227</c:v>
                      </c:pt>
                      <c:pt idx="218">
                        <c:v>5228</c:v>
                      </c:pt>
                      <c:pt idx="219">
                        <c:v>5229</c:v>
                      </c:pt>
                      <c:pt idx="220">
                        <c:v>5230</c:v>
                      </c:pt>
                      <c:pt idx="221">
                        <c:v>5232</c:v>
                      </c:pt>
                      <c:pt idx="222">
                        <c:v>5236</c:v>
                      </c:pt>
                      <c:pt idx="223">
                        <c:v>5242</c:v>
                      </c:pt>
                      <c:pt idx="224">
                        <c:v>5243</c:v>
                      </c:pt>
                      <c:pt idx="225">
                        <c:v>5247</c:v>
                      </c:pt>
                      <c:pt idx="226">
                        <c:v>5250</c:v>
                      </c:pt>
                      <c:pt idx="227">
                        <c:v>5255</c:v>
                      </c:pt>
                      <c:pt idx="228">
                        <c:v>5259</c:v>
                      </c:pt>
                      <c:pt idx="229">
                        <c:v>5260</c:v>
                      </c:pt>
                      <c:pt idx="230">
                        <c:v>5261</c:v>
                      </c:pt>
                      <c:pt idx="231">
                        <c:v>5263</c:v>
                      </c:pt>
                      <c:pt idx="232">
                        <c:v>5275</c:v>
                      </c:pt>
                      <c:pt idx="233">
                        <c:v>5279</c:v>
                      </c:pt>
                      <c:pt idx="234">
                        <c:v>5280</c:v>
                      </c:pt>
                      <c:pt idx="235">
                        <c:v>5282</c:v>
                      </c:pt>
                      <c:pt idx="236">
                        <c:v>5283</c:v>
                      </c:pt>
                      <c:pt idx="237">
                        <c:v>5284</c:v>
                      </c:pt>
                      <c:pt idx="238">
                        <c:v>5288</c:v>
                      </c:pt>
                      <c:pt idx="239">
                        <c:v>5291</c:v>
                      </c:pt>
                      <c:pt idx="240">
                        <c:v>5292</c:v>
                      </c:pt>
                      <c:pt idx="241">
                        <c:v>5293</c:v>
                      </c:pt>
                      <c:pt idx="242">
                        <c:v>5311</c:v>
                      </c:pt>
                      <c:pt idx="243">
                        <c:v>5312</c:v>
                      </c:pt>
                      <c:pt idx="244">
                        <c:v>5313</c:v>
                      </c:pt>
                      <c:pt idx="245">
                        <c:v>5319</c:v>
                      </c:pt>
                      <c:pt idx="246">
                        <c:v>5343</c:v>
                      </c:pt>
                      <c:pt idx="247">
                        <c:v>5346</c:v>
                      </c:pt>
                      <c:pt idx="248">
                        <c:v>5347</c:v>
                      </c:pt>
                      <c:pt idx="249">
                        <c:v>5355</c:v>
                      </c:pt>
                      <c:pt idx="250">
                        <c:v>5356</c:v>
                      </c:pt>
                      <c:pt idx="251">
                        <c:v>5371</c:v>
                      </c:pt>
                      <c:pt idx="252">
                        <c:v>5383</c:v>
                      </c:pt>
                      <c:pt idx="253">
                        <c:v>5393</c:v>
                      </c:pt>
                      <c:pt idx="254">
                        <c:v>5421</c:v>
                      </c:pt>
                      <c:pt idx="255">
                        <c:v>5441</c:v>
                      </c:pt>
                      <c:pt idx="256">
                        <c:v>5447</c:v>
                      </c:pt>
                      <c:pt idx="257">
                        <c:v>5471</c:v>
                      </c:pt>
                      <c:pt idx="258">
                        <c:v>5504</c:v>
                      </c:pt>
                      <c:pt idx="259">
                        <c:v>5536</c:v>
                      </c:pt>
                      <c:pt idx="260">
                        <c:v>5568</c:v>
                      </c:pt>
                      <c:pt idx="261">
                        <c:v>5600</c:v>
                      </c:pt>
                      <c:pt idx="262">
                        <c:v>5632</c:v>
                      </c:pt>
                      <c:pt idx="263">
                        <c:v>5664</c:v>
                      </c:pt>
                      <c:pt idx="264">
                        <c:v>5696</c:v>
                      </c:pt>
                      <c:pt idx="265">
                        <c:v>5728</c:v>
                      </c:pt>
                      <c:pt idx="266">
                        <c:v>5760</c:v>
                      </c:pt>
                      <c:pt idx="267">
                        <c:v>5792</c:v>
                      </c:pt>
                      <c:pt idx="268">
                        <c:v>5824</c:v>
                      </c:pt>
                      <c:pt idx="269">
                        <c:v>5856</c:v>
                      </c:pt>
                      <c:pt idx="270">
                        <c:v>5888</c:v>
                      </c:pt>
                      <c:pt idx="271">
                        <c:v>5920</c:v>
                      </c:pt>
                      <c:pt idx="272">
                        <c:v>5984</c:v>
                      </c:pt>
                      <c:pt idx="273">
                        <c:v>6016</c:v>
                      </c:pt>
                      <c:pt idx="274">
                        <c:v>6048</c:v>
                      </c:pt>
                      <c:pt idx="275">
                        <c:v>6080</c:v>
                      </c:pt>
                      <c:pt idx="276">
                        <c:v>6112</c:v>
                      </c:pt>
                      <c:pt idx="277">
                        <c:v>6144</c:v>
                      </c:pt>
                      <c:pt idx="278">
                        <c:v>6176</c:v>
                      </c:pt>
                      <c:pt idx="279">
                        <c:v>6240</c:v>
                      </c:pt>
                      <c:pt idx="280">
                        <c:v>6272</c:v>
                      </c:pt>
                      <c:pt idx="281">
                        <c:v>6304</c:v>
                      </c:pt>
                      <c:pt idx="282">
                        <c:v>6368</c:v>
                      </c:pt>
                      <c:pt idx="283">
                        <c:v>6400</c:v>
                      </c:pt>
                      <c:pt idx="284">
                        <c:v>6432</c:v>
                      </c:pt>
                      <c:pt idx="285">
                        <c:v>6464</c:v>
                      </c:pt>
                      <c:pt idx="286">
                        <c:v>6496</c:v>
                      </c:pt>
                      <c:pt idx="287">
                        <c:v>6528</c:v>
                      </c:pt>
                      <c:pt idx="288">
                        <c:v>6592</c:v>
                      </c:pt>
                      <c:pt idx="289">
                        <c:v>6624</c:v>
                      </c:pt>
                      <c:pt idx="290">
                        <c:v>6656</c:v>
                      </c:pt>
                      <c:pt idx="291">
                        <c:v>6688</c:v>
                      </c:pt>
                      <c:pt idx="292">
                        <c:v>6720</c:v>
                      </c:pt>
                      <c:pt idx="293">
                        <c:v>6752</c:v>
                      </c:pt>
                      <c:pt idx="294">
                        <c:v>6784</c:v>
                      </c:pt>
                      <c:pt idx="295">
                        <c:v>6816</c:v>
                      </c:pt>
                      <c:pt idx="296">
                        <c:v>6912</c:v>
                      </c:pt>
                      <c:pt idx="297">
                        <c:v>6944</c:v>
                      </c:pt>
                      <c:pt idx="298">
                        <c:v>6976</c:v>
                      </c:pt>
                      <c:pt idx="299">
                        <c:v>7008</c:v>
                      </c:pt>
                      <c:pt idx="300">
                        <c:v>7040</c:v>
                      </c:pt>
                      <c:pt idx="301">
                        <c:v>7104</c:v>
                      </c:pt>
                      <c:pt idx="302">
                        <c:v>7136</c:v>
                      </c:pt>
                      <c:pt idx="303">
                        <c:v>7168</c:v>
                      </c:pt>
                      <c:pt idx="304">
                        <c:v>7200</c:v>
                      </c:pt>
                      <c:pt idx="305">
                        <c:v>7232</c:v>
                      </c:pt>
                      <c:pt idx="306">
                        <c:v>7264</c:v>
                      </c:pt>
                      <c:pt idx="307">
                        <c:v>7296</c:v>
                      </c:pt>
                      <c:pt idx="308">
                        <c:v>7328</c:v>
                      </c:pt>
                      <c:pt idx="309">
                        <c:v>7360</c:v>
                      </c:pt>
                      <c:pt idx="310">
                        <c:v>7424</c:v>
                      </c:pt>
                      <c:pt idx="311">
                        <c:v>7456</c:v>
                      </c:pt>
                      <c:pt idx="312">
                        <c:v>7488</c:v>
                      </c:pt>
                      <c:pt idx="313">
                        <c:v>7520</c:v>
                      </c:pt>
                      <c:pt idx="314">
                        <c:v>7552</c:v>
                      </c:pt>
                      <c:pt idx="315">
                        <c:v>7584</c:v>
                      </c:pt>
                      <c:pt idx="316">
                        <c:v>7616</c:v>
                      </c:pt>
                      <c:pt idx="317">
                        <c:v>7648</c:v>
                      </c:pt>
                      <c:pt idx="318">
                        <c:v>7680</c:v>
                      </c:pt>
                      <c:pt idx="319">
                        <c:v>7712</c:v>
                      </c:pt>
                      <c:pt idx="320">
                        <c:v>7744</c:v>
                      </c:pt>
                      <c:pt idx="321">
                        <c:v>7808</c:v>
                      </c:pt>
                      <c:pt idx="322">
                        <c:v>7840</c:v>
                      </c:pt>
                      <c:pt idx="323">
                        <c:v>7936</c:v>
                      </c:pt>
                      <c:pt idx="324">
                        <c:v>7968</c:v>
                      </c:pt>
                      <c:pt idx="325">
                        <c:v>8000</c:v>
                      </c:pt>
                      <c:pt idx="326">
                        <c:v>8032</c:v>
                      </c:pt>
                      <c:pt idx="327">
                        <c:v>8064</c:v>
                      </c:pt>
                      <c:pt idx="328">
                        <c:v>8096</c:v>
                      </c:pt>
                      <c:pt idx="329">
                        <c:v>8128</c:v>
                      </c:pt>
                      <c:pt idx="330">
                        <c:v>8160</c:v>
                      </c:pt>
                      <c:pt idx="331">
                        <c:v>8192</c:v>
                      </c:pt>
                      <c:pt idx="332">
                        <c:v>8256</c:v>
                      </c:pt>
                      <c:pt idx="333">
                        <c:v>8416</c:v>
                      </c:pt>
                      <c:pt idx="334">
                        <c:v>8448</c:v>
                      </c:pt>
                      <c:pt idx="335">
                        <c:v>8480</c:v>
                      </c:pt>
                      <c:pt idx="336">
                        <c:v>8512</c:v>
                      </c:pt>
                      <c:pt idx="337">
                        <c:v>8544</c:v>
                      </c:pt>
                      <c:pt idx="338">
                        <c:v>8608</c:v>
                      </c:pt>
                      <c:pt idx="339">
                        <c:v>8640</c:v>
                      </c:pt>
                      <c:pt idx="340">
                        <c:v>8672</c:v>
                      </c:pt>
                      <c:pt idx="341">
                        <c:v>8736</c:v>
                      </c:pt>
                      <c:pt idx="342">
                        <c:v>8768</c:v>
                      </c:pt>
                      <c:pt idx="343">
                        <c:v>8832</c:v>
                      </c:pt>
                      <c:pt idx="344">
                        <c:v>8896</c:v>
                      </c:pt>
                      <c:pt idx="345">
                        <c:v>8992</c:v>
                      </c:pt>
                      <c:pt idx="346">
                        <c:v>9088</c:v>
                      </c:pt>
                      <c:pt idx="347">
                        <c:v>9152</c:v>
                      </c:pt>
                      <c:pt idx="348">
                        <c:v>9248</c:v>
                      </c:pt>
                      <c:pt idx="349">
                        <c:v>9376</c:v>
                      </c:pt>
                      <c:pt idx="350">
                        <c:v>9408</c:v>
                      </c:pt>
                      <c:pt idx="351">
                        <c:v>9440</c:v>
                      </c:pt>
                      <c:pt idx="352">
                        <c:v>9504</c:v>
                      </c:pt>
                      <c:pt idx="353">
                        <c:v>9536</c:v>
                      </c:pt>
                      <c:pt idx="354">
                        <c:v>9600</c:v>
                      </c:pt>
                      <c:pt idx="355">
                        <c:v>9664</c:v>
                      </c:pt>
                      <c:pt idx="356">
                        <c:v>9728</c:v>
                      </c:pt>
                      <c:pt idx="357">
                        <c:v>9760</c:v>
                      </c:pt>
                      <c:pt idx="358">
                        <c:v>9792</c:v>
                      </c:pt>
                      <c:pt idx="359">
                        <c:v>9824</c:v>
                      </c:pt>
                      <c:pt idx="360">
                        <c:v>9920</c:v>
                      </c:pt>
                      <c:pt idx="361">
                        <c:v>10048</c:v>
                      </c:pt>
                      <c:pt idx="362">
                        <c:v>10112</c:v>
                      </c:pt>
                      <c:pt idx="363">
                        <c:v>10176</c:v>
                      </c:pt>
                      <c:pt idx="364">
                        <c:v>10272</c:v>
                      </c:pt>
                      <c:pt idx="365">
                        <c:v>10336</c:v>
                      </c:pt>
                      <c:pt idx="366">
                        <c:v>10432</c:v>
                      </c:pt>
                      <c:pt idx="367">
                        <c:v>10471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Sheet4!$16:$16</c15:sqref>
                        </c15:formulaRef>
                      </c:ext>
                    </c:extLst>
                    <c:numCache>
                      <c:formatCode>General</c:formatCode>
                      <c:ptCount val="16384"/>
                      <c:pt idx="0">
                        <c:v>60</c:v>
                      </c:pt>
                      <c:pt idx="1">
                        <c:v>83</c:v>
                      </c:pt>
                      <c:pt idx="2">
                        <c:v>97</c:v>
                      </c:pt>
                      <c:pt idx="3">
                        <c:v>101</c:v>
                      </c:pt>
                      <c:pt idx="4">
                        <c:v>106</c:v>
                      </c:pt>
                      <c:pt idx="5">
                        <c:v>119</c:v>
                      </c:pt>
                      <c:pt idx="6">
                        <c:v>126</c:v>
                      </c:pt>
                      <c:pt idx="7">
                        <c:v>135</c:v>
                      </c:pt>
                      <c:pt idx="8">
                        <c:v>138</c:v>
                      </c:pt>
                      <c:pt idx="9">
                        <c:v>145</c:v>
                      </c:pt>
                      <c:pt idx="10">
                        <c:v>141</c:v>
                      </c:pt>
                      <c:pt idx="11">
                        <c:v>156</c:v>
                      </c:pt>
                      <c:pt idx="12">
                        <c:v>171</c:v>
                      </c:pt>
                      <c:pt idx="13">
                        <c:v>182</c:v>
                      </c:pt>
                      <c:pt idx="14">
                        <c:v>191</c:v>
                      </c:pt>
                      <c:pt idx="15">
                        <c:v>204</c:v>
                      </c:pt>
                      <c:pt idx="16">
                        <c:v>214</c:v>
                      </c:pt>
                      <c:pt idx="17">
                        <c:v>217</c:v>
                      </c:pt>
                      <c:pt idx="18">
                        <c:v>224</c:v>
                      </c:pt>
                      <c:pt idx="19">
                        <c:v>229</c:v>
                      </c:pt>
                      <c:pt idx="20">
                        <c:v>239</c:v>
                      </c:pt>
                      <c:pt idx="21">
                        <c:v>252</c:v>
                      </c:pt>
                      <c:pt idx="22">
                        <c:v>263</c:v>
                      </c:pt>
                      <c:pt idx="23">
                        <c:v>270</c:v>
                      </c:pt>
                      <c:pt idx="24">
                        <c:v>281</c:v>
                      </c:pt>
                      <c:pt idx="25">
                        <c:v>285</c:v>
                      </c:pt>
                      <c:pt idx="26">
                        <c:v>290</c:v>
                      </c:pt>
                      <c:pt idx="27">
                        <c:v>297</c:v>
                      </c:pt>
                      <c:pt idx="28">
                        <c:v>308</c:v>
                      </c:pt>
                      <c:pt idx="29">
                        <c:v>314</c:v>
                      </c:pt>
                      <c:pt idx="30">
                        <c:v>323</c:v>
                      </c:pt>
                      <c:pt idx="31">
                        <c:v>329</c:v>
                      </c:pt>
                      <c:pt idx="32">
                        <c:v>342</c:v>
                      </c:pt>
                      <c:pt idx="33">
                        <c:v>356</c:v>
                      </c:pt>
                      <c:pt idx="34">
                        <c:v>365</c:v>
                      </c:pt>
                      <c:pt idx="35">
                        <c:v>374</c:v>
                      </c:pt>
                      <c:pt idx="36">
                        <c:v>386</c:v>
                      </c:pt>
                      <c:pt idx="37">
                        <c:v>396</c:v>
                      </c:pt>
                      <c:pt idx="38">
                        <c:v>408</c:v>
                      </c:pt>
                      <c:pt idx="39">
                        <c:v>413</c:v>
                      </c:pt>
                      <c:pt idx="40">
                        <c:v>428</c:v>
                      </c:pt>
                      <c:pt idx="41">
                        <c:v>444</c:v>
                      </c:pt>
                      <c:pt idx="42">
                        <c:v>449</c:v>
                      </c:pt>
                      <c:pt idx="43">
                        <c:v>444</c:v>
                      </c:pt>
                      <c:pt idx="44">
                        <c:v>459</c:v>
                      </c:pt>
                      <c:pt idx="45">
                        <c:v>471</c:v>
                      </c:pt>
                      <c:pt idx="46">
                        <c:v>483</c:v>
                      </c:pt>
                      <c:pt idx="47">
                        <c:v>492</c:v>
                      </c:pt>
                      <c:pt idx="48">
                        <c:v>499</c:v>
                      </c:pt>
                      <c:pt idx="49">
                        <c:v>507</c:v>
                      </c:pt>
                      <c:pt idx="50">
                        <c:v>525</c:v>
                      </c:pt>
                      <c:pt idx="51">
                        <c:v>538</c:v>
                      </c:pt>
                      <c:pt idx="52">
                        <c:v>547</c:v>
                      </c:pt>
                      <c:pt idx="53">
                        <c:v>562</c:v>
                      </c:pt>
                      <c:pt idx="54">
                        <c:v>554</c:v>
                      </c:pt>
                      <c:pt idx="55">
                        <c:v>571</c:v>
                      </c:pt>
                      <c:pt idx="56">
                        <c:v>582</c:v>
                      </c:pt>
                      <c:pt idx="57">
                        <c:v>588</c:v>
                      </c:pt>
                      <c:pt idx="58">
                        <c:v>596</c:v>
                      </c:pt>
                      <c:pt idx="59">
                        <c:v>604</c:v>
                      </c:pt>
                      <c:pt idx="60">
                        <c:v>615</c:v>
                      </c:pt>
                      <c:pt idx="61">
                        <c:v>630</c:v>
                      </c:pt>
                      <c:pt idx="62">
                        <c:v>637</c:v>
                      </c:pt>
                      <c:pt idx="63">
                        <c:v>648</c:v>
                      </c:pt>
                      <c:pt idx="64">
                        <c:v>656</c:v>
                      </c:pt>
                      <c:pt idx="65">
                        <c:v>666</c:v>
                      </c:pt>
                      <c:pt idx="66">
                        <c:v>675</c:v>
                      </c:pt>
                      <c:pt idx="67">
                        <c:v>685</c:v>
                      </c:pt>
                      <c:pt idx="68">
                        <c:v>695</c:v>
                      </c:pt>
                      <c:pt idx="69">
                        <c:v>703</c:v>
                      </c:pt>
                      <c:pt idx="70">
                        <c:v>716</c:v>
                      </c:pt>
                      <c:pt idx="71">
                        <c:v>724</c:v>
                      </c:pt>
                      <c:pt idx="72">
                        <c:v>734</c:v>
                      </c:pt>
                      <c:pt idx="73">
                        <c:v>746</c:v>
                      </c:pt>
                      <c:pt idx="74">
                        <c:v>760</c:v>
                      </c:pt>
                      <c:pt idx="75">
                        <c:v>769</c:v>
                      </c:pt>
                      <c:pt idx="76">
                        <c:v>782</c:v>
                      </c:pt>
                      <c:pt idx="77">
                        <c:v>792</c:v>
                      </c:pt>
                      <c:pt idx="78">
                        <c:v>802</c:v>
                      </c:pt>
                      <c:pt idx="79">
                        <c:v>811</c:v>
                      </c:pt>
                      <c:pt idx="80">
                        <c:v>823</c:v>
                      </c:pt>
                      <c:pt idx="81">
                        <c:v>838</c:v>
                      </c:pt>
                      <c:pt idx="82">
                        <c:v>851</c:v>
                      </c:pt>
                      <c:pt idx="83">
                        <c:v>868</c:v>
                      </c:pt>
                      <c:pt idx="84">
                        <c:v>877</c:v>
                      </c:pt>
                      <c:pt idx="85">
                        <c:v>896</c:v>
                      </c:pt>
                      <c:pt idx="86">
                        <c:v>908</c:v>
                      </c:pt>
                      <c:pt idx="87">
                        <c:v>921</c:v>
                      </c:pt>
                      <c:pt idx="88">
                        <c:v>947</c:v>
                      </c:pt>
                      <c:pt idx="89">
                        <c:v>958</c:v>
                      </c:pt>
                      <c:pt idx="90">
                        <c:v>968</c:v>
                      </c:pt>
                      <c:pt idx="91">
                        <c:v>981</c:v>
                      </c:pt>
                      <c:pt idx="92">
                        <c:v>992</c:v>
                      </c:pt>
                      <c:pt idx="93">
                        <c:v>1003</c:v>
                      </c:pt>
                      <c:pt idx="94">
                        <c:v>1018</c:v>
                      </c:pt>
                      <c:pt idx="95">
                        <c:v>1043</c:v>
                      </c:pt>
                      <c:pt idx="96">
                        <c:v>1061</c:v>
                      </c:pt>
                      <c:pt idx="97">
                        <c:v>1072</c:v>
                      </c:pt>
                      <c:pt idx="98">
                        <c:v>1089</c:v>
                      </c:pt>
                      <c:pt idx="99">
                        <c:v>1073</c:v>
                      </c:pt>
                      <c:pt idx="100">
                        <c:v>1060</c:v>
                      </c:pt>
                      <c:pt idx="101">
                        <c:v>1049</c:v>
                      </c:pt>
                      <c:pt idx="102">
                        <c:v>1037</c:v>
                      </c:pt>
                      <c:pt idx="103">
                        <c:v>1023</c:v>
                      </c:pt>
                      <c:pt idx="104">
                        <c:v>1010</c:v>
                      </c:pt>
                      <c:pt idx="105">
                        <c:v>999</c:v>
                      </c:pt>
                      <c:pt idx="106">
                        <c:v>989</c:v>
                      </c:pt>
                      <c:pt idx="107">
                        <c:v>979</c:v>
                      </c:pt>
                      <c:pt idx="108">
                        <c:v>965</c:v>
                      </c:pt>
                      <c:pt idx="109">
                        <c:v>955</c:v>
                      </c:pt>
                      <c:pt idx="110">
                        <c:v>945</c:v>
                      </c:pt>
                      <c:pt idx="111">
                        <c:v>931</c:v>
                      </c:pt>
                      <c:pt idx="112">
                        <c:v>917</c:v>
                      </c:pt>
                      <c:pt idx="113">
                        <c:v>907</c:v>
                      </c:pt>
                      <c:pt idx="114">
                        <c:v>894</c:v>
                      </c:pt>
                      <c:pt idx="115">
                        <c:v>880</c:v>
                      </c:pt>
                      <c:pt idx="116">
                        <c:v>868</c:v>
                      </c:pt>
                      <c:pt idx="117">
                        <c:v>854</c:v>
                      </c:pt>
                      <c:pt idx="118">
                        <c:v>845</c:v>
                      </c:pt>
                      <c:pt idx="119">
                        <c:v>834</c:v>
                      </c:pt>
                      <c:pt idx="120">
                        <c:v>824</c:v>
                      </c:pt>
                      <c:pt idx="121">
                        <c:v>813</c:v>
                      </c:pt>
                      <c:pt idx="122">
                        <c:v>802</c:v>
                      </c:pt>
                      <c:pt idx="123">
                        <c:v>790</c:v>
                      </c:pt>
                      <c:pt idx="124">
                        <c:v>779</c:v>
                      </c:pt>
                      <c:pt idx="125">
                        <c:v>767</c:v>
                      </c:pt>
                      <c:pt idx="126">
                        <c:v>757</c:v>
                      </c:pt>
                      <c:pt idx="127">
                        <c:v>745</c:v>
                      </c:pt>
                      <c:pt idx="128">
                        <c:v>736</c:v>
                      </c:pt>
                      <c:pt idx="129">
                        <c:v>724</c:v>
                      </c:pt>
                      <c:pt idx="130">
                        <c:v>715</c:v>
                      </c:pt>
                      <c:pt idx="131">
                        <c:v>702</c:v>
                      </c:pt>
                      <c:pt idx="132">
                        <c:v>694</c:v>
                      </c:pt>
                      <c:pt idx="133">
                        <c:v>687</c:v>
                      </c:pt>
                      <c:pt idx="134">
                        <c:v>680</c:v>
                      </c:pt>
                      <c:pt idx="135">
                        <c:v>665</c:v>
                      </c:pt>
                      <c:pt idx="136">
                        <c:v>658</c:v>
                      </c:pt>
                      <c:pt idx="137">
                        <c:v>647</c:v>
                      </c:pt>
                      <c:pt idx="138">
                        <c:v>640</c:v>
                      </c:pt>
                      <c:pt idx="139">
                        <c:v>630</c:v>
                      </c:pt>
                      <c:pt idx="140">
                        <c:v>618</c:v>
                      </c:pt>
                      <c:pt idx="141">
                        <c:v>606</c:v>
                      </c:pt>
                      <c:pt idx="142">
                        <c:v>595</c:v>
                      </c:pt>
                      <c:pt idx="143">
                        <c:v>585</c:v>
                      </c:pt>
                      <c:pt idx="144">
                        <c:v>579</c:v>
                      </c:pt>
                      <c:pt idx="145">
                        <c:v>568</c:v>
                      </c:pt>
                      <c:pt idx="146">
                        <c:v>560</c:v>
                      </c:pt>
                      <c:pt idx="147">
                        <c:v>552</c:v>
                      </c:pt>
                      <c:pt idx="148">
                        <c:v>542</c:v>
                      </c:pt>
                      <c:pt idx="149">
                        <c:v>536</c:v>
                      </c:pt>
                      <c:pt idx="150">
                        <c:v>524</c:v>
                      </c:pt>
                      <c:pt idx="151">
                        <c:v>518</c:v>
                      </c:pt>
                      <c:pt idx="152">
                        <c:v>511</c:v>
                      </c:pt>
                      <c:pt idx="153">
                        <c:v>505</c:v>
                      </c:pt>
                      <c:pt idx="154">
                        <c:v>498</c:v>
                      </c:pt>
                      <c:pt idx="155">
                        <c:v>493</c:v>
                      </c:pt>
                      <c:pt idx="156">
                        <c:v>487</c:v>
                      </c:pt>
                      <c:pt idx="157">
                        <c:v>482</c:v>
                      </c:pt>
                      <c:pt idx="158">
                        <c:v>476</c:v>
                      </c:pt>
                      <c:pt idx="159">
                        <c:v>469</c:v>
                      </c:pt>
                      <c:pt idx="160">
                        <c:v>459</c:v>
                      </c:pt>
                      <c:pt idx="161">
                        <c:v>453</c:v>
                      </c:pt>
                      <c:pt idx="162">
                        <c:v>446</c:v>
                      </c:pt>
                      <c:pt idx="163">
                        <c:v>438</c:v>
                      </c:pt>
                      <c:pt idx="164">
                        <c:v>433</c:v>
                      </c:pt>
                      <c:pt idx="165">
                        <c:v>423</c:v>
                      </c:pt>
                      <c:pt idx="166">
                        <c:v>418</c:v>
                      </c:pt>
                      <c:pt idx="167">
                        <c:v>412</c:v>
                      </c:pt>
                      <c:pt idx="168">
                        <c:v>406</c:v>
                      </c:pt>
                      <c:pt idx="169">
                        <c:v>398</c:v>
                      </c:pt>
                      <c:pt idx="170">
                        <c:v>394</c:v>
                      </c:pt>
                      <c:pt idx="171">
                        <c:v>388</c:v>
                      </c:pt>
                      <c:pt idx="172">
                        <c:v>384</c:v>
                      </c:pt>
                      <c:pt idx="173">
                        <c:v>374</c:v>
                      </c:pt>
                      <c:pt idx="174">
                        <c:v>367</c:v>
                      </c:pt>
                      <c:pt idx="175">
                        <c:v>359</c:v>
                      </c:pt>
                      <c:pt idx="176">
                        <c:v>351</c:v>
                      </c:pt>
                      <c:pt idx="177">
                        <c:v>344</c:v>
                      </c:pt>
                      <c:pt idx="178">
                        <c:v>340</c:v>
                      </c:pt>
                      <c:pt idx="179">
                        <c:v>335</c:v>
                      </c:pt>
                      <c:pt idx="180">
                        <c:v>330</c:v>
                      </c:pt>
                      <c:pt idx="181">
                        <c:v>323</c:v>
                      </c:pt>
                      <c:pt idx="182">
                        <c:v>317</c:v>
                      </c:pt>
                      <c:pt idx="183">
                        <c:v>310</c:v>
                      </c:pt>
                      <c:pt idx="184">
                        <c:v>303</c:v>
                      </c:pt>
                      <c:pt idx="185">
                        <c:v>299</c:v>
                      </c:pt>
                      <c:pt idx="186">
                        <c:v>296</c:v>
                      </c:pt>
                      <c:pt idx="187">
                        <c:v>288</c:v>
                      </c:pt>
                      <c:pt idx="188">
                        <c:v>285</c:v>
                      </c:pt>
                      <c:pt idx="189">
                        <c:v>281</c:v>
                      </c:pt>
                      <c:pt idx="190">
                        <c:v>276</c:v>
                      </c:pt>
                      <c:pt idx="191">
                        <c:v>271</c:v>
                      </c:pt>
                      <c:pt idx="192">
                        <c:v>267</c:v>
                      </c:pt>
                      <c:pt idx="193">
                        <c:v>261</c:v>
                      </c:pt>
                      <c:pt idx="194">
                        <c:v>256</c:v>
                      </c:pt>
                      <c:pt idx="195">
                        <c:v>247</c:v>
                      </c:pt>
                      <c:pt idx="196">
                        <c:v>242</c:v>
                      </c:pt>
                      <c:pt idx="197">
                        <c:v>237</c:v>
                      </c:pt>
                      <c:pt idx="198">
                        <c:v>231</c:v>
                      </c:pt>
                      <c:pt idx="199">
                        <c:v>228</c:v>
                      </c:pt>
                      <c:pt idx="200">
                        <c:v>222</c:v>
                      </c:pt>
                      <c:pt idx="201">
                        <c:v>217</c:v>
                      </c:pt>
                      <c:pt idx="202">
                        <c:v>211</c:v>
                      </c:pt>
                      <c:pt idx="203">
                        <c:v>205</c:v>
                      </c:pt>
                      <c:pt idx="204">
                        <c:v>201</c:v>
                      </c:pt>
                      <c:pt idx="205">
                        <c:v>196</c:v>
                      </c:pt>
                      <c:pt idx="206">
                        <c:v>194</c:v>
                      </c:pt>
                      <c:pt idx="207">
                        <c:v>188</c:v>
                      </c:pt>
                      <c:pt idx="208">
                        <c:v>185</c:v>
                      </c:pt>
                      <c:pt idx="209">
                        <c:v>180</c:v>
                      </c:pt>
                      <c:pt idx="210">
                        <c:v>176</c:v>
                      </c:pt>
                      <c:pt idx="211">
                        <c:v>173</c:v>
                      </c:pt>
                      <c:pt idx="212">
                        <c:v>170</c:v>
                      </c:pt>
                      <c:pt idx="213">
                        <c:v>168</c:v>
                      </c:pt>
                      <c:pt idx="214">
                        <c:v>164</c:v>
                      </c:pt>
                      <c:pt idx="215">
                        <c:v>161</c:v>
                      </c:pt>
                      <c:pt idx="216">
                        <c:v>156</c:v>
                      </c:pt>
                      <c:pt idx="217">
                        <c:v>152</c:v>
                      </c:pt>
                      <c:pt idx="218">
                        <c:v>148</c:v>
                      </c:pt>
                      <c:pt idx="219">
                        <c:v>144</c:v>
                      </c:pt>
                      <c:pt idx="220">
                        <c:v>141</c:v>
                      </c:pt>
                      <c:pt idx="221">
                        <c:v>139</c:v>
                      </c:pt>
                      <c:pt idx="222">
                        <c:v>136</c:v>
                      </c:pt>
                      <c:pt idx="223">
                        <c:v>131</c:v>
                      </c:pt>
                      <c:pt idx="224">
                        <c:v>124</c:v>
                      </c:pt>
                      <c:pt idx="225">
                        <c:v>119</c:v>
                      </c:pt>
                      <c:pt idx="226">
                        <c:v>115</c:v>
                      </c:pt>
                      <c:pt idx="227">
                        <c:v>111</c:v>
                      </c:pt>
                      <c:pt idx="228">
                        <c:v>108</c:v>
                      </c:pt>
                      <c:pt idx="229">
                        <c:v>102</c:v>
                      </c:pt>
                      <c:pt idx="230">
                        <c:v>96</c:v>
                      </c:pt>
                      <c:pt idx="231">
                        <c:v>95</c:v>
                      </c:pt>
                      <c:pt idx="232">
                        <c:v>94</c:v>
                      </c:pt>
                      <c:pt idx="233">
                        <c:v>93</c:v>
                      </c:pt>
                      <c:pt idx="234">
                        <c:v>91</c:v>
                      </c:pt>
                      <c:pt idx="235">
                        <c:v>90</c:v>
                      </c:pt>
                      <c:pt idx="236">
                        <c:v>89</c:v>
                      </c:pt>
                      <c:pt idx="237">
                        <c:v>84</c:v>
                      </c:pt>
                      <c:pt idx="238">
                        <c:v>78</c:v>
                      </c:pt>
                      <c:pt idx="239">
                        <c:v>75</c:v>
                      </c:pt>
                      <c:pt idx="240">
                        <c:v>67</c:v>
                      </c:pt>
                      <c:pt idx="241">
                        <c:v>64</c:v>
                      </c:pt>
                      <c:pt idx="242">
                        <c:v>58</c:v>
                      </c:pt>
                      <c:pt idx="243">
                        <c:v>54</c:v>
                      </c:pt>
                      <c:pt idx="244">
                        <c:v>51</c:v>
                      </c:pt>
                      <c:pt idx="245">
                        <c:v>44</c:v>
                      </c:pt>
                      <c:pt idx="246">
                        <c:v>41</c:v>
                      </c:pt>
                      <c:pt idx="247">
                        <c:v>37</c:v>
                      </c:pt>
                      <c:pt idx="248">
                        <c:v>34</c:v>
                      </c:pt>
                      <c:pt idx="249">
                        <c:v>32</c:v>
                      </c:pt>
                      <c:pt idx="250">
                        <c:v>29</c:v>
                      </c:pt>
                      <c:pt idx="251">
                        <c:v>26</c:v>
                      </c:pt>
                      <c:pt idx="252">
                        <c:v>23</c:v>
                      </c:pt>
                      <c:pt idx="253">
                        <c:v>19</c:v>
                      </c:pt>
                      <c:pt idx="254">
                        <c:v>18</c:v>
                      </c:pt>
                      <c:pt idx="255">
                        <c:v>17</c:v>
                      </c:pt>
                      <c:pt idx="256">
                        <c:v>16</c:v>
                      </c:pt>
                      <c:pt idx="257">
                        <c:v>11</c:v>
                      </c:pt>
                      <c:pt idx="258">
                        <c:v>40</c:v>
                      </c:pt>
                      <c:pt idx="259">
                        <c:v>54</c:v>
                      </c:pt>
                      <c:pt idx="260">
                        <c:v>69</c:v>
                      </c:pt>
                      <c:pt idx="261">
                        <c:v>74</c:v>
                      </c:pt>
                      <c:pt idx="262">
                        <c:v>77</c:v>
                      </c:pt>
                      <c:pt idx="263">
                        <c:v>85</c:v>
                      </c:pt>
                      <c:pt idx="264">
                        <c:v>92</c:v>
                      </c:pt>
                      <c:pt idx="265">
                        <c:v>87</c:v>
                      </c:pt>
                      <c:pt idx="266">
                        <c:v>92</c:v>
                      </c:pt>
                      <c:pt idx="267">
                        <c:v>98</c:v>
                      </c:pt>
                      <c:pt idx="268">
                        <c:v>105</c:v>
                      </c:pt>
                      <c:pt idx="269">
                        <c:v>114</c:v>
                      </c:pt>
                      <c:pt idx="270">
                        <c:v>127</c:v>
                      </c:pt>
                      <c:pt idx="271">
                        <c:v>136</c:v>
                      </c:pt>
                      <c:pt idx="272">
                        <c:v>144</c:v>
                      </c:pt>
                      <c:pt idx="273">
                        <c:v>149</c:v>
                      </c:pt>
                      <c:pt idx="274">
                        <c:v>154</c:v>
                      </c:pt>
                      <c:pt idx="275">
                        <c:v>165</c:v>
                      </c:pt>
                      <c:pt idx="276">
                        <c:v>168</c:v>
                      </c:pt>
                      <c:pt idx="277">
                        <c:v>179</c:v>
                      </c:pt>
                      <c:pt idx="278">
                        <c:v>185</c:v>
                      </c:pt>
                      <c:pt idx="279">
                        <c:v>195</c:v>
                      </c:pt>
                      <c:pt idx="280">
                        <c:v>211</c:v>
                      </c:pt>
                      <c:pt idx="281">
                        <c:v>214</c:v>
                      </c:pt>
                      <c:pt idx="282">
                        <c:v>217</c:v>
                      </c:pt>
                      <c:pt idx="283">
                        <c:v>211</c:v>
                      </c:pt>
                      <c:pt idx="284">
                        <c:v>232</c:v>
                      </c:pt>
                      <c:pt idx="285">
                        <c:v>229</c:v>
                      </c:pt>
                      <c:pt idx="286">
                        <c:v>237</c:v>
                      </c:pt>
                      <c:pt idx="287">
                        <c:v>247</c:v>
                      </c:pt>
                      <c:pt idx="288">
                        <c:v>244</c:v>
                      </c:pt>
                      <c:pt idx="289">
                        <c:v>259</c:v>
                      </c:pt>
                      <c:pt idx="290">
                        <c:v>264</c:v>
                      </c:pt>
                      <c:pt idx="291">
                        <c:v>268</c:v>
                      </c:pt>
                      <c:pt idx="292">
                        <c:v>277</c:v>
                      </c:pt>
                      <c:pt idx="293">
                        <c:v>285</c:v>
                      </c:pt>
                      <c:pt idx="294">
                        <c:v>280</c:v>
                      </c:pt>
                      <c:pt idx="295">
                        <c:v>293</c:v>
                      </c:pt>
                      <c:pt idx="296">
                        <c:v>289</c:v>
                      </c:pt>
                      <c:pt idx="297">
                        <c:v>292</c:v>
                      </c:pt>
                      <c:pt idx="298">
                        <c:v>288</c:v>
                      </c:pt>
                      <c:pt idx="299">
                        <c:v>301</c:v>
                      </c:pt>
                      <c:pt idx="300">
                        <c:v>308</c:v>
                      </c:pt>
                      <c:pt idx="301">
                        <c:v>317</c:v>
                      </c:pt>
                      <c:pt idx="302">
                        <c:v>323</c:v>
                      </c:pt>
                      <c:pt idx="303">
                        <c:v>337</c:v>
                      </c:pt>
                      <c:pt idx="304">
                        <c:v>347</c:v>
                      </c:pt>
                      <c:pt idx="305">
                        <c:v>360</c:v>
                      </c:pt>
                      <c:pt idx="306">
                        <c:v>371</c:v>
                      </c:pt>
                      <c:pt idx="307">
                        <c:v>376</c:v>
                      </c:pt>
                      <c:pt idx="308">
                        <c:v>385</c:v>
                      </c:pt>
                      <c:pt idx="309">
                        <c:v>401</c:v>
                      </c:pt>
                      <c:pt idx="310">
                        <c:v>411</c:v>
                      </c:pt>
                      <c:pt idx="311">
                        <c:v>419</c:v>
                      </c:pt>
                      <c:pt idx="312">
                        <c:v>424</c:v>
                      </c:pt>
                      <c:pt idx="313">
                        <c:v>429</c:v>
                      </c:pt>
                      <c:pt idx="314">
                        <c:v>437</c:v>
                      </c:pt>
                      <c:pt idx="315">
                        <c:v>443</c:v>
                      </c:pt>
                      <c:pt idx="316">
                        <c:v>456</c:v>
                      </c:pt>
                      <c:pt idx="317">
                        <c:v>475</c:v>
                      </c:pt>
                      <c:pt idx="318">
                        <c:v>480</c:v>
                      </c:pt>
                      <c:pt idx="319">
                        <c:v>491</c:v>
                      </c:pt>
                      <c:pt idx="320">
                        <c:v>499</c:v>
                      </c:pt>
                      <c:pt idx="321">
                        <c:v>505</c:v>
                      </c:pt>
                      <c:pt idx="322">
                        <c:v>513</c:v>
                      </c:pt>
                      <c:pt idx="323">
                        <c:v>524</c:v>
                      </c:pt>
                      <c:pt idx="324">
                        <c:v>538</c:v>
                      </c:pt>
                      <c:pt idx="325">
                        <c:v>549</c:v>
                      </c:pt>
                      <c:pt idx="326">
                        <c:v>562</c:v>
                      </c:pt>
                      <c:pt idx="327">
                        <c:v>581</c:v>
                      </c:pt>
                      <c:pt idx="328">
                        <c:v>588</c:v>
                      </c:pt>
                      <c:pt idx="329">
                        <c:v>595</c:v>
                      </c:pt>
                      <c:pt idx="330">
                        <c:v>601</c:v>
                      </c:pt>
                      <c:pt idx="331">
                        <c:v>608</c:v>
                      </c:pt>
                      <c:pt idx="332">
                        <c:v>617</c:v>
                      </c:pt>
                      <c:pt idx="333">
                        <c:v>631</c:v>
                      </c:pt>
                      <c:pt idx="334">
                        <c:v>643</c:v>
                      </c:pt>
                      <c:pt idx="335">
                        <c:v>652</c:v>
                      </c:pt>
                      <c:pt idx="336">
                        <c:v>661</c:v>
                      </c:pt>
                      <c:pt idx="337">
                        <c:v>654</c:v>
                      </c:pt>
                      <c:pt idx="338">
                        <c:v>669</c:v>
                      </c:pt>
                      <c:pt idx="339">
                        <c:v>659</c:v>
                      </c:pt>
                      <c:pt idx="340">
                        <c:v>672</c:v>
                      </c:pt>
                      <c:pt idx="341">
                        <c:v>690</c:v>
                      </c:pt>
                      <c:pt idx="342">
                        <c:v>697</c:v>
                      </c:pt>
                      <c:pt idx="343">
                        <c:v>710</c:v>
                      </c:pt>
                      <c:pt idx="344">
                        <c:v>719</c:v>
                      </c:pt>
                      <c:pt idx="345">
                        <c:v>728</c:v>
                      </c:pt>
                      <c:pt idx="346">
                        <c:v>741</c:v>
                      </c:pt>
                      <c:pt idx="347">
                        <c:v>751</c:v>
                      </c:pt>
                      <c:pt idx="348">
                        <c:v>770</c:v>
                      </c:pt>
                      <c:pt idx="349">
                        <c:v>782</c:v>
                      </c:pt>
                      <c:pt idx="350">
                        <c:v>791</c:v>
                      </c:pt>
                      <c:pt idx="351">
                        <c:v>808</c:v>
                      </c:pt>
                      <c:pt idx="352">
                        <c:v>827</c:v>
                      </c:pt>
                      <c:pt idx="353">
                        <c:v>837</c:v>
                      </c:pt>
                      <c:pt idx="354">
                        <c:v>846</c:v>
                      </c:pt>
                      <c:pt idx="355">
                        <c:v>867</c:v>
                      </c:pt>
                      <c:pt idx="356">
                        <c:v>881</c:v>
                      </c:pt>
                      <c:pt idx="357">
                        <c:v>872</c:v>
                      </c:pt>
                      <c:pt idx="358">
                        <c:v>883</c:v>
                      </c:pt>
                      <c:pt idx="359">
                        <c:v>874</c:v>
                      </c:pt>
                      <c:pt idx="360">
                        <c:v>889</c:v>
                      </c:pt>
                      <c:pt idx="361">
                        <c:v>900</c:v>
                      </c:pt>
                      <c:pt idx="362">
                        <c:v>916</c:v>
                      </c:pt>
                      <c:pt idx="363">
                        <c:v>928</c:v>
                      </c:pt>
                      <c:pt idx="364">
                        <c:v>946</c:v>
                      </c:pt>
                      <c:pt idx="365">
                        <c:v>936</c:v>
                      </c:pt>
                      <c:pt idx="366">
                        <c:v>949</c:v>
                      </c:pt>
                      <c:pt idx="367">
                        <c:v>952</c:v>
                      </c:pt>
                    </c:numCache>
                  </c:numRef>
                </c:yVal>
                <c:smooth val="1"/>
              </c15:ser>
            </c15:filteredScatterSeries>
            <c15:filteredScatte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Sheet4!$B$19</c15:sqref>
                        </c15:formulaRef>
                      </c:ext>
                    </c:extLst>
                    <c:strCache>
                      <c:ptCount val="1"/>
                      <c:pt idx="0">
                        <c:v>CurEvictionRate64</c:v>
                      </c:pt>
                    </c:strCache>
                  </c:strRef>
                </c:tx>
                <c:spPr>
                  <a:ln w="19050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Sheet4!$21:$21</c15:sqref>
                        </c15:formulaRef>
                      </c:ext>
                    </c:extLst>
                    <c:numCache>
                      <c:formatCode>General</c:formatCode>
                      <c:ptCount val="16384"/>
                      <c:pt idx="0">
                        <c:v>64</c:v>
                      </c:pt>
                      <c:pt idx="1">
                        <c:v>128</c:v>
                      </c:pt>
                      <c:pt idx="2">
                        <c:v>192</c:v>
                      </c:pt>
                      <c:pt idx="3">
                        <c:v>256</c:v>
                      </c:pt>
                      <c:pt idx="4">
                        <c:v>320</c:v>
                      </c:pt>
                      <c:pt idx="5">
                        <c:v>384</c:v>
                      </c:pt>
                      <c:pt idx="6">
                        <c:v>448</c:v>
                      </c:pt>
                      <c:pt idx="7">
                        <c:v>512</c:v>
                      </c:pt>
                      <c:pt idx="8">
                        <c:v>576</c:v>
                      </c:pt>
                      <c:pt idx="9">
                        <c:v>640</c:v>
                      </c:pt>
                      <c:pt idx="10">
                        <c:v>704</c:v>
                      </c:pt>
                      <c:pt idx="11">
                        <c:v>768</c:v>
                      </c:pt>
                      <c:pt idx="12">
                        <c:v>896</c:v>
                      </c:pt>
                      <c:pt idx="13">
                        <c:v>960</c:v>
                      </c:pt>
                      <c:pt idx="14">
                        <c:v>1024</c:v>
                      </c:pt>
                      <c:pt idx="15">
                        <c:v>1088</c:v>
                      </c:pt>
                      <c:pt idx="16">
                        <c:v>1152</c:v>
                      </c:pt>
                      <c:pt idx="17">
                        <c:v>1280</c:v>
                      </c:pt>
                      <c:pt idx="18">
                        <c:v>1344</c:v>
                      </c:pt>
                      <c:pt idx="19">
                        <c:v>1408</c:v>
                      </c:pt>
                      <c:pt idx="20">
                        <c:v>1472</c:v>
                      </c:pt>
                      <c:pt idx="21">
                        <c:v>1536</c:v>
                      </c:pt>
                      <c:pt idx="22">
                        <c:v>1600</c:v>
                      </c:pt>
                      <c:pt idx="23">
                        <c:v>1664</c:v>
                      </c:pt>
                      <c:pt idx="24">
                        <c:v>1728</c:v>
                      </c:pt>
                      <c:pt idx="25">
                        <c:v>1792</c:v>
                      </c:pt>
                      <c:pt idx="26">
                        <c:v>1920</c:v>
                      </c:pt>
                      <c:pt idx="27">
                        <c:v>1984</c:v>
                      </c:pt>
                      <c:pt idx="28">
                        <c:v>2048</c:v>
                      </c:pt>
                      <c:pt idx="29">
                        <c:v>2112</c:v>
                      </c:pt>
                      <c:pt idx="30">
                        <c:v>2176</c:v>
                      </c:pt>
                      <c:pt idx="31">
                        <c:v>2240</c:v>
                      </c:pt>
                      <c:pt idx="32">
                        <c:v>2368</c:v>
                      </c:pt>
                      <c:pt idx="33">
                        <c:v>2432</c:v>
                      </c:pt>
                      <c:pt idx="34">
                        <c:v>2496</c:v>
                      </c:pt>
                      <c:pt idx="35">
                        <c:v>2560</c:v>
                      </c:pt>
                      <c:pt idx="36">
                        <c:v>2624</c:v>
                      </c:pt>
                      <c:pt idx="37">
                        <c:v>2688</c:v>
                      </c:pt>
                      <c:pt idx="38">
                        <c:v>2816</c:v>
                      </c:pt>
                      <c:pt idx="39">
                        <c:v>2880</c:v>
                      </c:pt>
                      <c:pt idx="40">
                        <c:v>2944</c:v>
                      </c:pt>
                      <c:pt idx="41">
                        <c:v>3008</c:v>
                      </c:pt>
                      <c:pt idx="42">
                        <c:v>3072</c:v>
                      </c:pt>
                      <c:pt idx="43">
                        <c:v>3136</c:v>
                      </c:pt>
                      <c:pt idx="44">
                        <c:v>3200</c:v>
                      </c:pt>
                      <c:pt idx="45">
                        <c:v>3264</c:v>
                      </c:pt>
                      <c:pt idx="46">
                        <c:v>3392</c:v>
                      </c:pt>
                      <c:pt idx="47">
                        <c:v>3456</c:v>
                      </c:pt>
                      <c:pt idx="48">
                        <c:v>3584</c:v>
                      </c:pt>
                      <c:pt idx="49">
                        <c:v>3712</c:v>
                      </c:pt>
                      <c:pt idx="50">
                        <c:v>3776</c:v>
                      </c:pt>
                      <c:pt idx="51">
                        <c:v>3840</c:v>
                      </c:pt>
                      <c:pt idx="52">
                        <c:v>3904</c:v>
                      </c:pt>
                      <c:pt idx="53">
                        <c:v>3968</c:v>
                      </c:pt>
                      <c:pt idx="54">
                        <c:v>4096</c:v>
                      </c:pt>
                      <c:pt idx="55">
                        <c:v>4224</c:v>
                      </c:pt>
                      <c:pt idx="56">
                        <c:v>4288</c:v>
                      </c:pt>
                      <c:pt idx="57">
                        <c:v>4352</c:v>
                      </c:pt>
                      <c:pt idx="58">
                        <c:v>4416</c:v>
                      </c:pt>
                      <c:pt idx="59">
                        <c:v>4608</c:v>
                      </c:pt>
                      <c:pt idx="60">
                        <c:v>4736</c:v>
                      </c:pt>
                      <c:pt idx="61">
                        <c:v>4992</c:v>
                      </c:pt>
                      <c:pt idx="62">
                        <c:v>5004</c:v>
                      </c:pt>
                      <c:pt idx="63">
                        <c:v>5007</c:v>
                      </c:pt>
                      <c:pt idx="64">
                        <c:v>5009</c:v>
                      </c:pt>
                      <c:pt idx="65">
                        <c:v>5013</c:v>
                      </c:pt>
                      <c:pt idx="66">
                        <c:v>5017</c:v>
                      </c:pt>
                      <c:pt idx="67">
                        <c:v>5020</c:v>
                      </c:pt>
                      <c:pt idx="68">
                        <c:v>5022</c:v>
                      </c:pt>
                      <c:pt idx="69">
                        <c:v>5025</c:v>
                      </c:pt>
                      <c:pt idx="70">
                        <c:v>5028</c:v>
                      </c:pt>
                      <c:pt idx="71">
                        <c:v>5030</c:v>
                      </c:pt>
                      <c:pt idx="72">
                        <c:v>5032</c:v>
                      </c:pt>
                      <c:pt idx="73">
                        <c:v>5035</c:v>
                      </c:pt>
                      <c:pt idx="74">
                        <c:v>5038</c:v>
                      </c:pt>
                      <c:pt idx="75">
                        <c:v>5041</c:v>
                      </c:pt>
                      <c:pt idx="76">
                        <c:v>5045</c:v>
                      </c:pt>
                      <c:pt idx="77">
                        <c:v>5049</c:v>
                      </c:pt>
                      <c:pt idx="78">
                        <c:v>5051</c:v>
                      </c:pt>
                      <c:pt idx="79">
                        <c:v>5054</c:v>
                      </c:pt>
                      <c:pt idx="80">
                        <c:v>5057</c:v>
                      </c:pt>
                      <c:pt idx="81">
                        <c:v>5060</c:v>
                      </c:pt>
                      <c:pt idx="82">
                        <c:v>5063</c:v>
                      </c:pt>
                      <c:pt idx="83">
                        <c:v>5066</c:v>
                      </c:pt>
                      <c:pt idx="84">
                        <c:v>5068</c:v>
                      </c:pt>
                      <c:pt idx="85">
                        <c:v>5071</c:v>
                      </c:pt>
                      <c:pt idx="86">
                        <c:v>5074</c:v>
                      </c:pt>
                      <c:pt idx="87">
                        <c:v>5076</c:v>
                      </c:pt>
                      <c:pt idx="88">
                        <c:v>5078</c:v>
                      </c:pt>
                      <c:pt idx="89">
                        <c:v>5080</c:v>
                      </c:pt>
                      <c:pt idx="90">
                        <c:v>5084</c:v>
                      </c:pt>
                      <c:pt idx="91">
                        <c:v>5086</c:v>
                      </c:pt>
                      <c:pt idx="92">
                        <c:v>5088</c:v>
                      </c:pt>
                      <c:pt idx="93">
                        <c:v>5090</c:v>
                      </c:pt>
                      <c:pt idx="94">
                        <c:v>5093</c:v>
                      </c:pt>
                      <c:pt idx="95">
                        <c:v>5095</c:v>
                      </c:pt>
                      <c:pt idx="96">
                        <c:v>5098</c:v>
                      </c:pt>
                      <c:pt idx="97">
                        <c:v>5101</c:v>
                      </c:pt>
                      <c:pt idx="98">
                        <c:v>5103</c:v>
                      </c:pt>
                      <c:pt idx="99">
                        <c:v>5105</c:v>
                      </c:pt>
                      <c:pt idx="100">
                        <c:v>5107</c:v>
                      </c:pt>
                      <c:pt idx="101">
                        <c:v>5110</c:v>
                      </c:pt>
                      <c:pt idx="102">
                        <c:v>5113</c:v>
                      </c:pt>
                      <c:pt idx="103">
                        <c:v>5116</c:v>
                      </c:pt>
                      <c:pt idx="104">
                        <c:v>5119</c:v>
                      </c:pt>
                      <c:pt idx="105">
                        <c:v>5121</c:v>
                      </c:pt>
                      <c:pt idx="106">
                        <c:v>5123</c:v>
                      </c:pt>
                      <c:pt idx="107">
                        <c:v>5125</c:v>
                      </c:pt>
                      <c:pt idx="108">
                        <c:v>5127</c:v>
                      </c:pt>
                      <c:pt idx="109">
                        <c:v>5129</c:v>
                      </c:pt>
                      <c:pt idx="110">
                        <c:v>5131</c:v>
                      </c:pt>
                      <c:pt idx="111">
                        <c:v>5134</c:v>
                      </c:pt>
                      <c:pt idx="112">
                        <c:v>5136</c:v>
                      </c:pt>
                      <c:pt idx="113">
                        <c:v>5139</c:v>
                      </c:pt>
                      <c:pt idx="114">
                        <c:v>5142</c:v>
                      </c:pt>
                      <c:pt idx="115">
                        <c:v>5144</c:v>
                      </c:pt>
                      <c:pt idx="116">
                        <c:v>5146</c:v>
                      </c:pt>
                      <c:pt idx="117">
                        <c:v>5148</c:v>
                      </c:pt>
                      <c:pt idx="118">
                        <c:v>5150</c:v>
                      </c:pt>
                      <c:pt idx="119">
                        <c:v>5152</c:v>
                      </c:pt>
                      <c:pt idx="120">
                        <c:v>5155</c:v>
                      </c:pt>
                      <c:pt idx="121">
                        <c:v>5157</c:v>
                      </c:pt>
                      <c:pt idx="122">
                        <c:v>5158</c:v>
                      </c:pt>
                      <c:pt idx="123">
                        <c:v>5159</c:v>
                      </c:pt>
                      <c:pt idx="124">
                        <c:v>5160</c:v>
                      </c:pt>
                      <c:pt idx="125">
                        <c:v>5161</c:v>
                      </c:pt>
                      <c:pt idx="126">
                        <c:v>5163</c:v>
                      </c:pt>
                      <c:pt idx="127">
                        <c:v>5164</c:v>
                      </c:pt>
                      <c:pt idx="128">
                        <c:v>5166</c:v>
                      </c:pt>
                      <c:pt idx="129">
                        <c:v>5168</c:v>
                      </c:pt>
                      <c:pt idx="130">
                        <c:v>5169</c:v>
                      </c:pt>
                      <c:pt idx="131">
                        <c:v>5171</c:v>
                      </c:pt>
                      <c:pt idx="132">
                        <c:v>5173</c:v>
                      </c:pt>
                      <c:pt idx="133">
                        <c:v>5174</c:v>
                      </c:pt>
                      <c:pt idx="134">
                        <c:v>5175</c:v>
                      </c:pt>
                      <c:pt idx="135">
                        <c:v>5178</c:v>
                      </c:pt>
                      <c:pt idx="136">
                        <c:v>5180</c:v>
                      </c:pt>
                      <c:pt idx="137">
                        <c:v>5182</c:v>
                      </c:pt>
                      <c:pt idx="138">
                        <c:v>5184</c:v>
                      </c:pt>
                      <c:pt idx="139">
                        <c:v>5186</c:v>
                      </c:pt>
                      <c:pt idx="140">
                        <c:v>5188</c:v>
                      </c:pt>
                      <c:pt idx="141">
                        <c:v>5190</c:v>
                      </c:pt>
                      <c:pt idx="142">
                        <c:v>5192</c:v>
                      </c:pt>
                      <c:pt idx="143">
                        <c:v>5194</c:v>
                      </c:pt>
                      <c:pt idx="144">
                        <c:v>5196</c:v>
                      </c:pt>
                      <c:pt idx="145">
                        <c:v>5199</c:v>
                      </c:pt>
                      <c:pt idx="146">
                        <c:v>5201</c:v>
                      </c:pt>
                      <c:pt idx="147">
                        <c:v>5202</c:v>
                      </c:pt>
                      <c:pt idx="148">
                        <c:v>5205</c:v>
                      </c:pt>
                      <c:pt idx="149">
                        <c:v>5206</c:v>
                      </c:pt>
                      <c:pt idx="150">
                        <c:v>5208</c:v>
                      </c:pt>
                      <c:pt idx="151">
                        <c:v>5209</c:v>
                      </c:pt>
                      <c:pt idx="152">
                        <c:v>5210</c:v>
                      </c:pt>
                      <c:pt idx="153">
                        <c:v>5212</c:v>
                      </c:pt>
                      <c:pt idx="154">
                        <c:v>5213</c:v>
                      </c:pt>
                      <c:pt idx="155">
                        <c:v>5214</c:v>
                      </c:pt>
                      <c:pt idx="156">
                        <c:v>5215</c:v>
                      </c:pt>
                      <c:pt idx="157">
                        <c:v>5216</c:v>
                      </c:pt>
                      <c:pt idx="158">
                        <c:v>5218</c:v>
                      </c:pt>
                      <c:pt idx="159">
                        <c:v>5220</c:v>
                      </c:pt>
                      <c:pt idx="160">
                        <c:v>5221</c:v>
                      </c:pt>
                      <c:pt idx="161">
                        <c:v>5222</c:v>
                      </c:pt>
                      <c:pt idx="162">
                        <c:v>5223</c:v>
                      </c:pt>
                      <c:pt idx="163">
                        <c:v>5224</c:v>
                      </c:pt>
                      <c:pt idx="164">
                        <c:v>5225</c:v>
                      </c:pt>
                      <c:pt idx="165">
                        <c:v>5227</c:v>
                      </c:pt>
                      <c:pt idx="166">
                        <c:v>5228</c:v>
                      </c:pt>
                      <c:pt idx="167">
                        <c:v>5229</c:v>
                      </c:pt>
                      <c:pt idx="168">
                        <c:v>5233</c:v>
                      </c:pt>
                      <c:pt idx="169">
                        <c:v>5236</c:v>
                      </c:pt>
                      <c:pt idx="170">
                        <c:v>5238</c:v>
                      </c:pt>
                      <c:pt idx="171">
                        <c:v>5242</c:v>
                      </c:pt>
                      <c:pt idx="172">
                        <c:v>5243</c:v>
                      </c:pt>
                      <c:pt idx="173">
                        <c:v>5244</c:v>
                      </c:pt>
                      <c:pt idx="174">
                        <c:v>5245</c:v>
                      </c:pt>
                      <c:pt idx="175">
                        <c:v>5247</c:v>
                      </c:pt>
                      <c:pt idx="176">
                        <c:v>5249</c:v>
                      </c:pt>
                      <c:pt idx="177">
                        <c:v>5250</c:v>
                      </c:pt>
                      <c:pt idx="178">
                        <c:v>5252</c:v>
                      </c:pt>
                      <c:pt idx="179">
                        <c:v>5255</c:v>
                      </c:pt>
                      <c:pt idx="180">
                        <c:v>5256</c:v>
                      </c:pt>
                      <c:pt idx="181">
                        <c:v>5259</c:v>
                      </c:pt>
                      <c:pt idx="182">
                        <c:v>5269</c:v>
                      </c:pt>
                      <c:pt idx="183">
                        <c:v>5271</c:v>
                      </c:pt>
                      <c:pt idx="184">
                        <c:v>5273</c:v>
                      </c:pt>
                      <c:pt idx="185">
                        <c:v>5275</c:v>
                      </c:pt>
                      <c:pt idx="186">
                        <c:v>5278</c:v>
                      </c:pt>
                      <c:pt idx="187">
                        <c:v>5280</c:v>
                      </c:pt>
                      <c:pt idx="188">
                        <c:v>5285</c:v>
                      </c:pt>
                      <c:pt idx="189">
                        <c:v>5292</c:v>
                      </c:pt>
                      <c:pt idx="190">
                        <c:v>5293</c:v>
                      </c:pt>
                      <c:pt idx="191">
                        <c:v>5299</c:v>
                      </c:pt>
                      <c:pt idx="192">
                        <c:v>5300</c:v>
                      </c:pt>
                      <c:pt idx="193">
                        <c:v>5302</c:v>
                      </c:pt>
                      <c:pt idx="194">
                        <c:v>5306</c:v>
                      </c:pt>
                      <c:pt idx="195">
                        <c:v>5307</c:v>
                      </c:pt>
                      <c:pt idx="196">
                        <c:v>5308</c:v>
                      </c:pt>
                      <c:pt idx="197">
                        <c:v>5309</c:v>
                      </c:pt>
                      <c:pt idx="198">
                        <c:v>5311</c:v>
                      </c:pt>
                      <c:pt idx="199">
                        <c:v>5314</c:v>
                      </c:pt>
                      <c:pt idx="200">
                        <c:v>5317</c:v>
                      </c:pt>
                      <c:pt idx="201">
                        <c:v>5319</c:v>
                      </c:pt>
                      <c:pt idx="202">
                        <c:v>5324</c:v>
                      </c:pt>
                      <c:pt idx="203">
                        <c:v>5333</c:v>
                      </c:pt>
                      <c:pt idx="204">
                        <c:v>5334</c:v>
                      </c:pt>
                      <c:pt idx="205">
                        <c:v>5337</c:v>
                      </c:pt>
                      <c:pt idx="206">
                        <c:v>5338</c:v>
                      </c:pt>
                      <c:pt idx="207">
                        <c:v>5342</c:v>
                      </c:pt>
                      <c:pt idx="208">
                        <c:v>5346</c:v>
                      </c:pt>
                      <c:pt idx="209">
                        <c:v>5349</c:v>
                      </c:pt>
                      <c:pt idx="210">
                        <c:v>5352</c:v>
                      </c:pt>
                      <c:pt idx="211">
                        <c:v>5355</c:v>
                      </c:pt>
                      <c:pt idx="212">
                        <c:v>5356</c:v>
                      </c:pt>
                      <c:pt idx="213">
                        <c:v>5357</c:v>
                      </c:pt>
                      <c:pt idx="214">
                        <c:v>5366</c:v>
                      </c:pt>
                      <c:pt idx="215">
                        <c:v>5373</c:v>
                      </c:pt>
                      <c:pt idx="216">
                        <c:v>5375</c:v>
                      </c:pt>
                      <c:pt idx="217">
                        <c:v>5377</c:v>
                      </c:pt>
                      <c:pt idx="218">
                        <c:v>5379</c:v>
                      </c:pt>
                      <c:pt idx="219">
                        <c:v>5383</c:v>
                      </c:pt>
                      <c:pt idx="220">
                        <c:v>5397</c:v>
                      </c:pt>
                      <c:pt idx="221">
                        <c:v>5402</c:v>
                      </c:pt>
                      <c:pt idx="222">
                        <c:v>5403</c:v>
                      </c:pt>
                      <c:pt idx="223">
                        <c:v>5404</c:v>
                      </c:pt>
                      <c:pt idx="224">
                        <c:v>5407</c:v>
                      </c:pt>
                      <c:pt idx="225">
                        <c:v>5410</c:v>
                      </c:pt>
                      <c:pt idx="226">
                        <c:v>5413</c:v>
                      </c:pt>
                      <c:pt idx="227">
                        <c:v>5419</c:v>
                      </c:pt>
                      <c:pt idx="228">
                        <c:v>5430</c:v>
                      </c:pt>
                      <c:pt idx="229">
                        <c:v>5434</c:v>
                      </c:pt>
                      <c:pt idx="230">
                        <c:v>5435</c:v>
                      </c:pt>
                      <c:pt idx="231">
                        <c:v>5437</c:v>
                      </c:pt>
                      <c:pt idx="232">
                        <c:v>5439</c:v>
                      </c:pt>
                      <c:pt idx="233">
                        <c:v>5441</c:v>
                      </c:pt>
                      <c:pt idx="234">
                        <c:v>5447</c:v>
                      </c:pt>
                      <c:pt idx="235">
                        <c:v>5452</c:v>
                      </c:pt>
                      <c:pt idx="236">
                        <c:v>5461</c:v>
                      </c:pt>
                      <c:pt idx="237">
                        <c:v>5462</c:v>
                      </c:pt>
                      <c:pt idx="238">
                        <c:v>5467</c:v>
                      </c:pt>
                      <c:pt idx="239">
                        <c:v>5474</c:v>
                      </c:pt>
                      <c:pt idx="240">
                        <c:v>5477</c:v>
                      </c:pt>
                      <c:pt idx="241">
                        <c:v>5480</c:v>
                      </c:pt>
                      <c:pt idx="242">
                        <c:v>5483</c:v>
                      </c:pt>
                      <c:pt idx="243">
                        <c:v>5484</c:v>
                      </c:pt>
                      <c:pt idx="244">
                        <c:v>5494</c:v>
                      </c:pt>
                      <c:pt idx="245">
                        <c:v>5499</c:v>
                      </c:pt>
                      <c:pt idx="246">
                        <c:v>5504</c:v>
                      </c:pt>
                      <c:pt idx="247">
                        <c:v>5568</c:v>
                      </c:pt>
                      <c:pt idx="248">
                        <c:v>5632</c:v>
                      </c:pt>
                      <c:pt idx="249">
                        <c:v>5696</c:v>
                      </c:pt>
                      <c:pt idx="250">
                        <c:v>5760</c:v>
                      </c:pt>
                      <c:pt idx="251">
                        <c:v>5824</c:v>
                      </c:pt>
                      <c:pt idx="252">
                        <c:v>5888</c:v>
                      </c:pt>
                      <c:pt idx="253">
                        <c:v>5952</c:v>
                      </c:pt>
                      <c:pt idx="254">
                        <c:v>6016</c:v>
                      </c:pt>
                      <c:pt idx="255">
                        <c:v>6080</c:v>
                      </c:pt>
                      <c:pt idx="256">
                        <c:v>6144</c:v>
                      </c:pt>
                      <c:pt idx="257">
                        <c:v>6208</c:v>
                      </c:pt>
                      <c:pt idx="258">
                        <c:v>6272</c:v>
                      </c:pt>
                      <c:pt idx="259">
                        <c:v>6336</c:v>
                      </c:pt>
                      <c:pt idx="260">
                        <c:v>6400</c:v>
                      </c:pt>
                      <c:pt idx="261">
                        <c:v>6528</c:v>
                      </c:pt>
                      <c:pt idx="262">
                        <c:v>6592</c:v>
                      </c:pt>
                      <c:pt idx="263">
                        <c:v>6656</c:v>
                      </c:pt>
                      <c:pt idx="264">
                        <c:v>6720</c:v>
                      </c:pt>
                      <c:pt idx="265">
                        <c:v>6784</c:v>
                      </c:pt>
                      <c:pt idx="266">
                        <c:v>6848</c:v>
                      </c:pt>
                      <c:pt idx="267">
                        <c:v>6912</c:v>
                      </c:pt>
                      <c:pt idx="268">
                        <c:v>6976</c:v>
                      </c:pt>
                      <c:pt idx="269">
                        <c:v>7040</c:v>
                      </c:pt>
                      <c:pt idx="270">
                        <c:v>7104</c:v>
                      </c:pt>
                      <c:pt idx="271">
                        <c:v>7168</c:v>
                      </c:pt>
                      <c:pt idx="272">
                        <c:v>7232</c:v>
                      </c:pt>
                      <c:pt idx="273">
                        <c:v>7296</c:v>
                      </c:pt>
                      <c:pt idx="274">
                        <c:v>7360</c:v>
                      </c:pt>
                      <c:pt idx="275">
                        <c:v>7424</c:v>
                      </c:pt>
                      <c:pt idx="276">
                        <c:v>7488</c:v>
                      </c:pt>
                      <c:pt idx="277">
                        <c:v>7552</c:v>
                      </c:pt>
                      <c:pt idx="278">
                        <c:v>7616</c:v>
                      </c:pt>
                      <c:pt idx="279">
                        <c:v>7744</c:v>
                      </c:pt>
                      <c:pt idx="280">
                        <c:v>7872</c:v>
                      </c:pt>
                      <c:pt idx="281">
                        <c:v>7936</c:v>
                      </c:pt>
                      <c:pt idx="282">
                        <c:v>8000</c:v>
                      </c:pt>
                      <c:pt idx="283">
                        <c:v>8128</c:v>
                      </c:pt>
                      <c:pt idx="284">
                        <c:v>8192</c:v>
                      </c:pt>
                      <c:pt idx="285">
                        <c:v>8256</c:v>
                      </c:pt>
                      <c:pt idx="286">
                        <c:v>8320</c:v>
                      </c:pt>
                      <c:pt idx="287">
                        <c:v>8384</c:v>
                      </c:pt>
                      <c:pt idx="288">
                        <c:v>8448</c:v>
                      </c:pt>
                      <c:pt idx="289">
                        <c:v>8512</c:v>
                      </c:pt>
                      <c:pt idx="290">
                        <c:v>8576</c:v>
                      </c:pt>
                      <c:pt idx="291">
                        <c:v>8640</c:v>
                      </c:pt>
                      <c:pt idx="292">
                        <c:v>8704</c:v>
                      </c:pt>
                      <c:pt idx="293">
                        <c:v>8768</c:v>
                      </c:pt>
                      <c:pt idx="294">
                        <c:v>8832</c:v>
                      </c:pt>
                      <c:pt idx="295">
                        <c:v>8896</c:v>
                      </c:pt>
                      <c:pt idx="296">
                        <c:v>8960</c:v>
                      </c:pt>
                      <c:pt idx="297">
                        <c:v>9088</c:v>
                      </c:pt>
                      <c:pt idx="298">
                        <c:v>9280</c:v>
                      </c:pt>
                      <c:pt idx="299">
                        <c:v>9344</c:v>
                      </c:pt>
                      <c:pt idx="300">
                        <c:v>9408</c:v>
                      </c:pt>
                      <c:pt idx="301">
                        <c:v>9472</c:v>
                      </c:pt>
                      <c:pt idx="302">
                        <c:v>9536</c:v>
                      </c:pt>
                      <c:pt idx="303">
                        <c:v>9664</c:v>
                      </c:pt>
                      <c:pt idx="304">
                        <c:v>9728</c:v>
                      </c:pt>
                      <c:pt idx="305">
                        <c:v>9856</c:v>
                      </c:pt>
                      <c:pt idx="306">
                        <c:v>10048</c:v>
                      </c:pt>
                      <c:pt idx="307">
                        <c:v>10112</c:v>
                      </c:pt>
                      <c:pt idx="308">
                        <c:v>10240</c:v>
                      </c:pt>
                      <c:pt idx="309">
                        <c:v>10368</c:v>
                      </c:pt>
                      <c:pt idx="310">
                        <c:v>10432</c:v>
                      </c:pt>
                      <c:pt idx="311">
                        <c:v>10496</c:v>
                      </c:pt>
                      <c:pt idx="312">
                        <c:v>10499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Sheet4!$22:$22</c15:sqref>
                        </c15:formulaRef>
                      </c:ext>
                    </c:extLst>
                    <c:numCache>
                      <c:formatCode>General</c:formatCode>
                      <c:ptCount val="16384"/>
                      <c:pt idx="0">
                        <c:v>104</c:v>
                      </c:pt>
                      <c:pt idx="1">
                        <c:v>131</c:v>
                      </c:pt>
                      <c:pt idx="2">
                        <c:v>156</c:v>
                      </c:pt>
                      <c:pt idx="3">
                        <c:v>164</c:v>
                      </c:pt>
                      <c:pt idx="4">
                        <c:v>184</c:v>
                      </c:pt>
                      <c:pt idx="5">
                        <c:v>190</c:v>
                      </c:pt>
                      <c:pt idx="6">
                        <c:v>213</c:v>
                      </c:pt>
                      <c:pt idx="7">
                        <c:v>225</c:v>
                      </c:pt>
                      <c:pt idx="8">
                        <c:v>234</c:v>
                      </c:pt>
                      <c:pt idx="9">
                        <c:v>262</c:v>
                      </c:pt>
                      <c:pt idx="10">
                        <c:v>290</c:v>
                      </c:pt>
                      <c:pt idx="11">
                        <c:v>310</c:v>
                      </c:pt>
                      <c:pt idx="12">
                        <c:v>335</c:v>
                      </c:pt>
                      <c:pt idx="13">
                        <c:v>357</c:v>
                      </c:pt>
                      <c:pt idx="14">
                        <c:v>368</c:v>
                      </c:pt>
                      <c:pt idx="15">
                        <c:v>379</c:v>
                      </c:pt>
                      <c:pt idx="16">
                        <c:v>391</c:v>
                      </c:pt>
                      <c:pt idx="17">
                        <c:v>419</c:v>
                      </c:pt>
                      <c:pt idx="18">
                        <c:v>436</c:v>
                      </c:pt>
                      <c:pt idx="19">
                        <c:v>454</c:v>
                      </c:pt>
                      <c:pt idx="20">
                        <c:v>468</c:v>
                      </c:pt>
                      <c:pt idx="21">
                        <c:v>477</c:v>
                      </c:pt>
                      <c:pt idx="22">
                        <c:v>506</c:v>
                      </c:pt>
                      <c:pt idx="23">
                        <c:v>520</c:v>
                      </c:pt>
                      <c:pt idx="24">
                        <c:v>540</c:v>
                      </c:pt>
                      <c:pt idx="25">
                        <c:v>548</c:v>
                      </c:pt>
                      <c:pt idx="26">
                        <c:v>573</c:v>
                      </c:pt>
                      <c:pt idx="27">
                        <c:v>595</c:v>
                      </c:pt>
                      <c:pt idx="28">
                        <c:v>616</c:v>
                      </c:pt>
                      <c:pt idx="29">
                        <c:v>631</c:v>
                      </c:pt>
                      <c:pt idx="30">
                        <c:v>643</c:v>
                      </c:pt>
                      <c:pt idx="31">
                        <c:v>657</c:v>
                      </c:pt>
                      <c:pt idx="32">
                        <c:v>691</c:v>
                      </c:pt>
                      <c:pt idx="33">
                        <c:v>719</c:v>
                      </c:pt>
                      <c:pt idx="34">
                        <c:v>735</c:v>
                      </c:pt>
                      <c:pt idx="35">
                        <c:v>744</c:v>
                      </c:pt>
                      <c:pt idx="36">
                        <c:v>763</c:v>
                      </c:pt>
                      <c:pt idx="37">
                        <c:v>788</c:v>
                      </c:pt>
                      <c:pt idx="38">
                        <c:v>805</c:v>
                      </c:pt>
                      <c:pt idx="39">
                        <c:v>816</c:v>
                      </c:pt>
                      <c:pt idx="40">
                        <c:v>827</c:v>
                      </c:pt>
                      <c:pt idx="41">
                        <c:v>839</c:v>
                      </c:pt>
                      <c:pt idx="42">
                        <c:v>862</c:v>
                      </c:pt>
                      <c:pt idx="43">
                        <c:v>889</c:v>
                      </c:pt>
                      <c:pt idx="44">
                        <c:v>910</c:v>
                      </c:pt>
                      <c:pt idx="45">
                        <c:v>927</c:v>
                      </c:pt>
                      <c:pt idx="46">
                        <c:v>954</c:v>
                      </c:pt>
                      <c:pt idx="47">
                        <c:v>966</c:v>
                      </c:pt>
                      <c:pt idx="48">
                        <c:v>990</c:v>
                      </c:pt>
                      <c:pt idx="49">
                        <c:v>1013</c:v>
                      </c:pt>
                      <c:pt idx="50">
                        <c:v>1028</c:v>
                      </c:pt>
                      <c:pt idx="51">
                        <c:v>1044</c:v>
                      </c:pt>
                      <c:pt idx="52">
                        <c:v>1071</c:v>
                      </c:pt>
                      <c:pt idx="53">
                        <c:v>1100</c:v>
                      </c:pt>
                      <c:pt idx="54">
                        <c:v>1123</c:v>
                      </c:pt>
                      <c:pt idx="55">
                        <c:v>1151</c:v>
                      </c:pt>
                      <c:pt idx="56">
                        <c:v>1175</c:v>
                      </c:pt>
                      <c:pt idx="57">
                        <c:v>1187</c:v>
                      </c:pt>
                      <c:pt idx="58">
                        <c:v>1200</c:v>
                      </c:pt>
                      <c:pt idx="59">
                        <c:v>1226</c:v>
                      </c:pt>
                      <c:pt idx="60">
                        <c:v>1255</c:v>
                      </c:pt>
                      <c:pt idx="61">
                        <c:v>1272</c:v>
                      </c:pt>
                      <c:pt idx="62">
                        <c:v>1255</c:v>
                      </c:pt>
                      <c:pt idx="63">
                        <c:v>1238</c:v>
                      </c:pt>
                      <c:pt idx="64">
                        <c:v>1225</c:v>
                      </c:pt>
                      <c:pt idx="65">
                        <c:v>1207</c:v>
                      </c:pt>
                      <c:pt idx="66">
                        <c:v>1188</c:v>
                      </c:pt>
                      <c:pt idx="67">
                        <c:v>1173</c:v>
                      </c:pt>
                      <c:pt idx="68">
                        <c:v>1160</c:v>
                      </c:pt>
                      <c:pt idx="69">
                        <c:v>1145</c:v>
                      </c:pt>
                      <c:pt idx="70">
                        <c:v>1129</c:v>
                      </c:pt>
                      <c:pt idx="71">
                        <c:v>1114</c:v>
                      </c:pt>
                      <c:pt idx="72">
                        <c:v>1102</c:v>
                      </c:pt>
                      <c:pt idx="73">
                        <c:v>1090</c:v>
                      </c:pt>
                      <c:pt idx="74">
                        <c:v>1076</c:v>
                      </c:pt>
                      <c:pt idx="75">
                        <c:v>1062</c:v>
                      </c:pt>
                      <c:pt idx="76">
                        <c:v>1048</c:v>
                      </c:pt>
                      <c:pt idx="77">
                        <c:v>1033</c:v>
                      </c:pt>
                      <c:pt idx="78">
                        <c:v>1020</c:v>
                      </c:pt>
                      <c:pt idx="79">
                        <c:v>1007</c:v>
                      </c:pt>
                      <c:pt idx="80">
                        <c:v>995</c:v>
                      </c:pt>
                      <c:pt idx="81">
                        <c:v>985</c:v>
                      </c:pt>
                      <c:pt idx="82">
                        <c:v>972</c:v>
                      </c:pt>
                      <c:pt idx="83">
                        <c:v>959</c:v>
                      </c:pt>
                      <c:pt idx="84">
                        <c:v>948</c:v>
                      </c:pt>
                      <c:pt idx="85">
                        <c:v>932</c:v>
                      </c:pt>
                      <c:pt idx="86">
                        <c:v>919</c:v>
                      </c:pt>
                      <c:pt idx="87">
                        <c:v>909</c:v>
                      </c:pt>
                      <c:pt idx="88">
                        <c:v>899</c:v>
                      </c:pt>
                      <c:pt idx="89">
                        <c:v>889</c:v>
                      </c:pt>
                      <c:pt idx="90">
                        <c:v>878</c:v>
                      </c:pt>
                      <c:pt idx="91">
                        <c:v>869</c:v>
                      </c:pt>
                      <c:pt idx="92">
                        <c:v>859</c:v>
                      </c:pt>
                      <c:pt idx="93">
                        <c:v>850</c:v>
                      </c:pt>
                      <c:pt idx="94">
                        <c:v>837</c:v>
                      </c:pt>
                      <c:pt idx="95">
                        <c:v>826</c:v>
                      </c:pt>
                      <c:pt idx="96">
                        <c:v>813</c:v>
                      </c:pt>
                      <c:pt idx="97">
                        <c:v>804</c:v>
                      </c:pt>
                      <c:pt idx="98">
                        <c:v>795</c:v>
                      </c:pt>
                      <c:pt idx="99">
                        <c:v>785</c:v>
                      </c:pt>
                      <c:pt idx="100">
                        <c:v>776</c:v>
                      </c:pt>
                      <c:pt idx="101">
                        <c:v>767</c:v>
                      </c:pt>
                      <c:pt idx="102">
                        <c:v>757</c:v>
                      </c:pt>
                      <c:pt idx="103">
                        <c:v>744</c:v>
                      </c:pt>
                      <c:pt idx="104">
                        <c:v>732</c:v>
                      </c:pt>
                      <c:pt idx="105">
                        <c:v>722</c:v>
                      </c:pt>
                      <c:pt idx="106">
                        <c:v>709</c:v>
                      </c:pt>
                      <c:pt idx="107">
                        <c:v>701</c:v>
                      </c:pt>
                      <c:pt idx="108">
                        <c:v>692</c:v>
                      </c:pt>
                      <c:pt idx="109">
                        <c:v>684</c:v>
                      </c:pt>
                      <c:pt idx="110">
                        <c:v>676</c:v>
                      </c:pt>
                      <c:pt idx="111">
                        <c:v>668</c:v>
                      </c:pt>
                      <c:pt idx="112">
                        <c:v>658</c:v>
                      </c:pt>
                      <c:pt idx="113">
                        <c:v>651</c:v>
                      </c:pt>
                      <c:pt idx="114">
                        <c:v>642</c:v>
                      </c:pt>
                      <c:pt idx="115">
                        <c:v>635</c:v>
                      </c:pt>
                      <c:pt idx="116">
                        <c:v>626</c:v>
                      </c:pt>
                      <c:pt idx="117">
                        <c:v>618</c:v>
                      </c:pt>
                      <c:pt idx="118">
                        <c:v>606</c:v>
                      </c:pt>
                      <c:pt idx="119">
                        <c:v>595</c:v>
                      </c:pt>
                      <c:pt idx="120">
                        <c:v>589</c:v>
                      </c:pt>
                      <c:pt idx="121">
                        <c:v>581</c:v>
                      </c:pt>
                      <c:pt idx="122">
                        <c:v>575</c:v>
                      </c:pt>
                      <c:pt idx="123">
                        <c:v>569</c:v>
                      </c:pt>
                      <c:pt idx="124">
                        <c:v>562</c:v>
                      </c:pt>
                      <c:pt idx="125">
                        <c:v>555</c:v>
                      </c:pt>
                      <c:pt idx="126">
                        <c:v>548</c:v>
                      </c:pt>
                      <c:pt idx="127">
                        <c:v>542</c:v>
                      </c:pt>
                      <c:pt idx="128">
                        <c:v>531</c:v>
                      </c:pt>
                      <c:pt idx="129">
                        <c:v>521</c:v>
                      </c:pt>
                      <c:pt idx="130">
                        <c:v>509</c:v>
                      </c:pt>
                      <c:pt idx="131">
                        <c:v>500</c:v>
                      </c:pt>
                      <c:pt idx="132">
                        <c:v>494</c:v>
                      </c:pt>
                      <c:pt idx="133">
                        <c:v>489</c:v>
                      </c:pt>
                      <c:pt idx="134">
                        <c:v>481</c:v>
                      </c:pt>
                      <c:pt idx="135">
                        <c:v>474</c:v>
                      </c:pt>
                      <c:pt idx="136">
                        <c:v>465</c:v>
                      </c:pt>
                      <c:pt idx="137">
                        <c:v>456</c:v>
                      </c:pt>
                      <c:pt idx="138">
                        <c:v>449</c:v>
                      </c:pt>
                      <c:pt idx="139">
                        <c:v>438</c:v>
                      </c:pt>
                      <c:pt idx="140">
                        <c:v>433</c:v>
                      </c:pt>
                      <c:pt idx="141">
                        <c:v>425</c:v>
                      </c:pt>
                      <c:pt idx="142">
                        <c:v>416</c:v>
                      </c:pt>
                      <c:pt idx="143">
                        <c:v>410</c:v>
                      </c:pt>
                      <c:pt idx="144">
                        <c:v>403</c:v>
                      </c:pt>
                      <c:pt idx="145">
                        <c:v>393</c:v>
                      </c:pt>
                      <c:pt idx="146">
                        <c:v>389</c:v>
                      </c:pt>
                      <c:pt idx="147">
                        <c:v>385</c:v>
                      </c:pt>
                      <c:pt idx="148">
                        <c:v>378</c:v>
                      </c:pt>
                      <c:pt idx="149">
                        <c:v>372</c:v>
                      </c:pt>
                      <c:pt idx="150">
                        <c:v>362</c:v>
                      </c:pt>
                      <c:pt idx="151">
                        <c:v>357</c:v>
                      </c:pt>
                      <c:pt idx="152">
                        <c:v>353</c:v>
                      </c:pt>
                      <c:pt idx="153">
                        <c:v>348</c:v>
                      </c:pt>
                      <c:pt idx="154">
                        <c:v>344</c:v>
                      </c:pt>
                      <c:pt idx="155">
                        <c:v>339</c:v>
                      </c:pt>
                      <c:pt idx="156">
                        <c:v>334</c:v>
                      </c:pt>
                      <c:pt idx="157">
                        <c:v>329</c:v>
                      </c:pt>
                      <c:pt idx="158">
                        <c:v>321</c:v>
                      </c:pt>
                      <c:pt idx="159">
                        <c:v>316</c:v>
                      </c:pt>
                      <c:pt idx="160">
                        <c:v>311</c:v>
                      </c:pt>
                      <c:pt idx="161">
                        <c:v>305</c:v>
                      </c:pt>
                      <c:pt idx="162">
                        <c:v>301</c:v>
                      </c:pt>
                      <c:pt idx="163">
                        <c:v>296</c:v>
                      </c:pt>
                      <c:pt idx="164">
                        <c:v>292</c:v>
                      </c:pt>
                      <c:pt idx="165">
                        <c:v>287</c:v>
                      </c:pt>
                      <c:pt idx="166">
                        <c:v>284</c:v>
                      </c:pt>
                      <c:pt idx="167">
                        <c:v>281</c:v>
                      </c:pt>
                      <c:pt idx="168">
                        <c:v>274</c:v>
                      </c:pt>
                      <c:pt idx="169">
                        <c:v>270</c:v>
                      </c:pt>
                      <c:pt idx="170">
                        <c:v>265</c:v>
                      </c:pt>
                      <c:pt idx="171">
                        <c:v>262</c:v>
                      </c:pt>
                      <c:pt idx="172">
                        <c:v>259</c:v>
                      </c:pt>
                      <c:pt idx="173">
                        <c:v>256</c:v>
                      </c:pt>
                      <c:pt idx="174">
                        <c:v>253</c:v>
                      </c:pt>
                      <c:pt idx="175">
                        <c:v>250</c:v>
                      </c:pt>
                      <c:pt idx="176">
                        <c:v>246</c:v>
                      </c:pt>
                      <c:pt idx="177">
                        <c:v>240</c:v>
                      </c:pt>
                      <c:pt idx="178">
                        <c:v>237</c:v>
                      </c:pt>
                      <c:pt idx="179">
                        <c:v>232</c:v>
                      </c:pt>
                      <c:pt idx="180">
                        <c:v>228</c:v>
                      </c:pt>
                      <c:pt idx="181">
                        <c:v>225</c:v>
                      </c:pt>
                      <c:pt idx="182">
                        <c:v>222</c:v>
                      </c:pt>
                      <c:pt idx="183">
                        <c:v>216</c:v>
                      </c:pt>
                      <c:pt idx="184">
                        <c:v>211</c:v>
                      </c:pt>
                      <c:pt idx="185">
                        <c:v>206</c:v>
                      </c:pt>
                      <c:pt idx="186">
                        <c:v>203</c:v>
                      </c:pt>
                      <c:pt idx="187">
                        <c:v>200</c:v>
                      </c:pt>
                      <c:pt idx="188">
                        <c:v>197</c:v>
                      </c:pt>
                      <c:pt idx="189">
                        <c:v>193</c:v>
                      </c:pt>
                      <c:pt idx="190">
                        <c:v>190</c:v>
                      </c:pt>
                      <c:pt idx="191">
                        <c:v>188</c:v>
                      </c:pt>
                      <c:pt idx="192">
                        <c:v>185</c:v>
                      </c:pt>
                      <c:pt idx="193">
                        <c:v>181</c:v>
                      </c:pt>
                      <c:pt idx="194">
                        <c:v>175</c:v>
                      </c:pt>
                      <c:pt idx="195">
                        <c:v>172</c:v>
                      </c:pt>
                      <c:pt idx="196">
                        <c:v>170</c:v>
                      </c:pt>
                      <c:pt idx="197">
                        <c:v>166</c:v>
                      </c:pt>
                      <c:pt idx="198">
                        <c:v>162</c:v>
                      </c:pt>
                      <c:pt idx="199">
                        <c:v>158</c:v>
                      </c:pt>
                      <c:pt idx="200">
                        <c:v>156</c:v>
                      </c:pt>
                      <c:pt idx="201">
                        <c:v>151</c:v>
                      </c:pt>
                      <c:pt idx="202">
                        <c:v>145</c:v>
                      </c:pt>
                      <c:pt idx="203">
                        <c:v>140</c:v>
                      </c:pt>
                      <c:pt idx="204">
                        <c:v>136</c:v>
                      </c:pt>
                      <c:pt idx="205">
                        <c:v>134</c:v>
                      </c:pt>
                      <c:pt idx="206">
                        <c:v>130</c:v>
                      </c:pt>
                      <c:pt idx="207">
                        <c:v>127</c:v>
                      </c:pt>
                      <c:pt idx="208">
                        <c:v>124</c:v>
                      </c:pt>
                      <c:pt idx="209">
                        <c:v>122</c:v>
                      </c:pt>
                      <c:pt idx="210">
                        <c:v>118</c:v>
                      </c:pt>
                      <c:pt idx="211">
                        <c:v>115</c:v>
                      </c:pt>
                      <c:pt idx="212">
                        <c:v>112</c:v>
                      </c:pt>
                      <c:pt idx="213">
                        <c:v>110</c:v>
                      </c:pt>
                      <c:pt idx="214">
                        <c:v>107</c:v>
                      </c:pt>
                      <c:pt idx="215">
                        <c:v>105</c:v>
                      </c:pt>
                      <c:pt idx="216">
                        <c:v>101</c:v>
                      </c:pt>
                      <c:pt idx="217">
                        <c:v>95</c:v>
                      </c:pt>
                      <c:pt idx="218">
                        <c:v>93</c:v>
                      </c:pt>
                      <c:pt idx="219">
                        <c:v>89</c:v>
                      </c:pt>
                      <c:pt idx="220">
                        <c:v>83</c:v>
                      </c:pt>
                      <c:pt idx="221">
                        <c:v>82</c:v>
                      </c:pt>
                      <c:pt idx="222">
                        <c:v>76</c:v>
                      </c:pt>
                      <c:pt idx="223">
                        <c:v>74</c:v>
                      </c:pt>
                      <c:pt idx="224">
                        <c:v>68</c:v>
                      </c:pt>
                      <c:pt idx="225">
                        <c:v>67</c:v>
                      </c:pt>
                      <c:pt idx="226">
                        <c:v>64</c:v>
                      </c:pt>
                      <c:pt idx="227">
                        <c:v>60</c:v>
                      </c:pt>
                      <c:pt idx="228">
                        <c:v>57</c:v>
                      </c:pt>
                      <c:pt idx="229">
                        <c:v>53</c:v>
                      </c:pt>
                      <c:pt idx="230">
                        <c:v>52</c:v>
                      </c:pt>
                      <c:pt idx="231">
                        <c:v>49</c:v>
                      </c:pt>
                      <c:pt idx="232">
                        <c:v>44</c:v>
                      </c:pt>
                      <c:pt idx="233">
                        <c:v>41</c:v>
                      </c:pt>
                      <c:pt idx="234">
                        <c:v>37</c:v>
                      </c:pt>
                      <c:pt idx="235">
                        <c:v>34</c:v>
                      </c:pt>
                      <c:pt idx="236">
                        <c:v>32</c:v>
                      </c:pt>
                      <c:pt idx="237">
                        <c:v>31</c:v>
                      </c:pt>
                      <c:pt idx="238">
                        <c:v>30</c:v>
                      </c:pt>
                      <c:pt idx="239">
                        <c:v>26</c:v>
                      </c:pt>
                      <c:pt idx="240">
                        <c:v>25</c:v>
                      </c:pt>
                      <c:pt idx="241">
                        <c:v>21</c:v>
                      </c:pt>
                      <c:pt idx="242">
                        <c:v>19</c:v>
                      </c:pt>
                      <c:pt idx="243">
                        <c:v>16</c:v>
                      </c:pt>
                      <c:pt idx="244">
                        <c:v>15</c:v>
                      </c:pt>
                      <c:pt idx="245">
                        <c:v>13</c:v>
                      </c:pt>
                      <c:pt idx="246">
                        <c:v>17</c:v>
                      </c:pt>
                      <c:pt idx="247">
                        <c:v>67</c:v>
                      </c:pt>
                      <c:pt idx="248">
                        <c:v>94</c:v>
                      </c:pt>
                      <c:pt idx="249">
                        <c:v>111</c:v>
                      </c:pt>
                      <c:pt idx="250">
                        <c:v>125</c:v>
                      </c:pt>
                      <c:pt idx="251">
                        <c:v>142</c:v>
                      </c:pt>
                      <c:pt idx="252">
                        <c:v>160</c:v>
                      </c:pt>
                      <c:pt idx="253">
                        <c:v>169</c:v>
                      </c:pt>
                      <c:pt idx="254">
                        <c:v>193</c:v>
                      </c:pt>
                      <c:pt idx="255">
                        <c:v>200</c:v>
                      </c:pt>
                      <c:pt idx="256">
                        <c:v>225</c:v>
                      </c:pt>
                      <c:pt idx="257">
                        <c:v>228</c:v>
                      </c:pt>
                      <c:pt idx="258">
                        <c:v>255</c:v>
                      </c:pt>
                      <c:pt idx="259">
                        <c:v>277</c:v>
                      </c:pt>
                      <c:pt idx="260">
                        <c:v>303</c:v>
                      </c:pt>
                      <c:pt idx="261">
                        <c:v>319</c:v>
                      </c:pt>
                      <c:pt idx="262">
                        <c:v>335</c:v>
                      </c:pt>
                      <c:pt idx="263">
                        <c:v>350</c:v>
                      </c:pt>
                      <c:pt idx="264">
                        <c:v>363</c:v>
                      </c:pt>
                      <c:pt idx="265">
                        <c:v>379</c:v>
                      </c:pt>
                      <c:pt idx="266">
                        <c:v>402</c:v>
                      </c:pt>
                      <c:pt idx="267">
                        <c:v>425</c:v>
                      </c:pt>
                      <c:pt idx="268">
                        <c:v>452</c:v>
                      </c:pt>
                      <c:pt idx="269">
                        <c:v>473</c:v>
                      </c:pt>
                      <c:pt idx="270">
                        <c:v>498</c:v>
                      </c:pt>
                      <c:pt idx="271">
                        <c:v>508</c:v>
                      </c:pt>
                      <c:pt idx="272">
                        <c:v>533</c:v>
                      </c:pt>
                      <c:pt idx="273">
                        <c:v>546</c:v>
                      </c:pt>
                      <c:pt idx="274">
                        <c:v>566</c:v>
                      </c:pt>
                      <c:pt idx="275">
                        <c:v>607</c:v>
                      </c:pt>
                      <c:pt idx="276">
                        <c:v>633</c:v>
                      </c:pt>
                      <c:pt idx="277">
                        <c:v>650</c:v>
                      </c:pt>
                      <c:pt idx="278">
                        <c:v>677</c:v>
                      </c:pt>
                      <c:pt idx="279">
                        <c:v>700</c:v>
                      </c:pt>
                      <c:pt idx="280">
                        <c:v>727</c:v>
                      </c:pt>
                      <c:pt idx="281">
                        <c:v>739</c:v>
                      </c:pt>
                      <c:pt idx="282">
                        <c:v>762</c:v>
                      </c:pt>
                      <c:pt idx="283">
                        <c:v>786</c:v>
                      </c:pt>
                      <c:pt idx="284">
                        <c:v>808</c:v>
                      </c:pt>
                      <c:pt idx="285">
                        <c:v>836</c:v>
                      </c:pt>
                      <c:pt idx="286">
                        <c:v>863</c:v>
                      </c:pt>
                      <c:pt idx="287">
                        <c:v>876</c:v>
                      </c:pt>
                      <c:pt idx="288">
                        <c:v>905</c:v>
                      </c:pt>
                      <c:pt idx="289">
                        <c:v>922</c:v>
                      </c:pt>
                      <c:pt idx="290">
                        <c:v>944</c:v>
                      </c:pt>
                      <c:pt idx="291">
                        <c:v>955</c:v>
                      </c:pt>
                      <c:pt idx="292">
                        <c:v>977</c:v>
                      </c:pt>
                      <c:pt idx="293">
                        <c:v>987</c:v>
                      </c:pt>
                      <c:pt idx="294">
                        <c:v>997</c:v>
                      </c:pt>
                      <c:pt idx="295">
                        <c:v>1010</c:v>
                      </c:pt>
                      <c:pt idx="296">
                        <c:v>1025</c:v>
                      </c:pt>
                      <c:pt idx="297">
                        <c:v>1059</c:v>
                      </c:pt>
                      <c:pt idx="298">
                        <c:v>1088</c:v>
                      </c:pt>
                      <c:pt idx="299">
                        <c:v>1107</c:v>
                      </c:pt>
                      <c:pt idx="300">
                        <c:v>1123</c:v>
                      </c:pt>
                      <c:pt idx="301">
                        <c:v>1142</c:v>
                      </c:pt>
                      <c:pt idx="302">
                        <c:v>1169</c:v>
                      </c:pt>
                      <c:pt idx="303">
                        <c:v>1197</c:v>
                      </c:pt>
                      <c:pt idx="304">
                        <c:v>1213</c:v>
                      </c:pt>
                      <c:pt idx="305">
                        <c:v>1229</c:v>
                      </c:pt>
                      <c:pt idx="306">
                        <c:v>1262</c:v>
                      </c:pt>
                      <c:pt idx="307">
                        <c:v>1285</c:v>
                      </c:pt>
                      <c:pt idx="308">
                        <c:v>1303</c:v>
                      </c:pt>
                      <c:pt idx="309">
                        <c:v>1319</c:v>
                      </c:pt>
                      <c:pt idx="310">
                        <c:v>1335</c:v>
                      </c:pt>
                      <c:pt idx="311">
                        <c:v>1353</c:v>
                      </c:pt>
                      <c:pt idx="312">
                        <c:v>1351</c:v>
                      </c:pt>
                    </c:numCache>
                  </c:numRef>
                </c:yVal>
                <c:smooth val="1"/>
              </c15:ser>
            </c15:filteredScatterSeries>
            <c15:filteredScatte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Sheet4!$B$25</c15:sqref>
                        </c15:formulaRef>
                      </c:ext>
                    </c:extLst>
                    <c:strCache>
                      <c:ptCount val="1"/>
                      <c:pt idx="0">
                        <c:v>CurEvictionRate128</c:v>
                      </c:pt>
                    </c:strCache>
                  </c:strRef>
                </c:tx>
                <c:spPr>
                  <a:ln w="19050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Sheet4!$27:$27</c15:sqref>
                        </c15:formulaRef>
                      </c:ext>
                    </c:extLst>
                    <c:numCache>
                      <c:formatCode>General</c:formatCode>
                      <c:ptCount val="16384"/>
                      <c:pt idx="0">
                        <c:v>128</c:v>
                      </c:pt>
                      <c:pt idx="1">
                        <c:v>256</c:v>
                      </c:pt>
                      <c:pt idx="2">
                        <c:v>384</c:v>
                      </c:pt>
                      <c:pt idx="3">
                        <c:v>512</c:v>
                      </c:pt>
                      <c:pt idx="4">
                        <c:v>640</c:v>
                      </c:pt>
                      <c:pt idx="5">
                        <c:v>768</c:v>
                      </c:pt>
                      <c:pt idx="6">
                        <c:v>896</c:v>
                      </c:pt>
                      <c:pt idx="7">
                        <c:v>1024</c:v>
                      </c:pt>
                      <c:pt idx="8">
                        <c:v>1152</c:v>
                      </c:pt>
                      <c:pt idx="9">
                        <c:v>1280</c:v>
                      </c:pt>
                      <c:pt idx="10">
                        <c:v>1408</c:v>
                      </c:pt>
                      <c:pt idx="11">
                        <c:v>1536</c:v>
                      </c:pt>
                      <c:pt idx="12">
                        <c:v>1664</c:v>
                      </c:pt>
                      <c:pt idx="13">
                        <c:v>1792</c:v>
                      </c:pt>
                      <c:pt idx="14">
                        <c:v>1920</c:v>
                      </c:pt>
                      <c:pt idx="15">
                        <c:v>2048</c:v>
                      </c:pt>
                      <c:pt idx="16">
                        <c:v>2176</c:v>
                      </c:pt>
                      <c:pt idx="17">
                        <c:v>2304</c:v>
                      </c:pt>
                      <c:pt idx="18">
                        <c:v>2432</c:v>
                      </c:pt>
                      <c:pt idx="19">
                        <c:v>2560</c:v>
                      </c:pt>
                      <c:pt idx="20">
                        <c:v>2688</c:v>
                      </c:pt>
                      <c:pt idx="21">
                        <c:v>2816</c:v>
                      </c:pt>
                      <c:pt idx="22">
                        <c:v>2944</c:v>
                      </c:pt>
                      <c:pt idx="23">
                        <c:v>3072</c:v>
                      </c:pt>
                      <c:pt idx="24">
                        <c:v>3200</c:v>
                      </c:pt>
                      <c:pt idx="25">
                        <c:v>3328</c:v>
                      </c:pt>
                      <c:pt idx="26">
                        <c:v>3456</c:v>
                      </c:pt>
                      <c:pt idx="27">
                        <c:v>3584</c:v>
                      </c:pt>
                      <c:pt idx="28">
                        <c:v>3712</c:v>
                      </c:pt>
                      <c:pt idx="29">
                        <c:v>3840</c:v>
                      </c:pt>
                      <c:pt idx="30">
                        <c:v>3968</c:v>
                      </c:pt>
                      <c:pt idx="31">
                        <c:v>4096</c:v>
                      </c:pt>
                      <c:pt idx="32">
                        <c:v>4224</c:v>
                      </c:pt>
                      <c:pt idx="33">
                        <c:v>4352</c:v>
                      </c:pt>
                      <c:pt idx="34">
                        <c:v>4480</c:v>
                      </c:pt>
                      <c:pt idx="35">
                        <c:v>4608</c:v>
                      </c:pt>
                      <c:pt idx="36">
                        <c:v>4736</c:v>
                      </c:pt>
                      <c:pt idx="37">
                        <c:v>4864</c:v>
                      </c:pt>
                      <c:pt idx="38">
                        <c:v>5003</c:v>
                      </c:pt>
                      <c:pt idx="39">
                        <c:v>5007</c:v>
                      </c:pt>
                      <c:pt idx="40">
                        <c:v>5010</c:v>
                      </c:pt>
                      <c:pt idx="41">
                        <c:v>5014</c:v>
                      </c:pt>
                      <c:pt idx="42">
                        <c:v>5017</c:v>
                      </c:pt>
                      <c:pt idx="43">
                        <c:v>5021</c:v>
                      </c:pt>
                      <c:pt idx="44">
                        <c:v>5024</c:v>
                      </c:pt>
                      <c:pt idx="45">
                        <c:v>5027</c:v>
                      </c:pt>
                      <c:pt idx="46">
                        <c:v>5032</c:v>
                      </c:pt>
                      <c:pt idx="47">
                        <c:v>5035</c:v>
                      </c:pt>
                      <c:pt idx="48">
                        <c:v>5039</c:v>
                      </c:pt>
                      <c:pt idx="49">
                        <c:v>5042</c:v>
                      </c:pt>
                      <c:pt idx="50">
                        <c:v>5046</c:v>
                      </c:pt>
                      <c:pt idx="51">
                        <c:v>5049</c:v>
                      </c:pt>
                      <c:pt idx="52">
                        <c:v>5053</c:v>
                      </c:pt>
                      <c:pt idx="53">
                        <c:v>5056</c:v>
                      </c:pt>
                      <c:pt idx="54">
                        <c:v>5060</c:v>
                      </c:pt>
                      <c:pt idx="55">
                        <c:v>5063</c:v>
                      </c:pt>
                      <c:pt idx="56">
                        <c:v>5066</c:v>
                      </c:pt>
                      <c:pt idx="57">
                        <c:v>5069</c:v>
                      </c:pt>
                      <c:pt idx="58">
                        <c:v>5071</c:v>
                      </c:pt>
                      <c:pt idx="59">
                        <c:v>5076</c:v>
                      </c:pt>
                      <c:pt idx="60">
                        <c:v>5079</c:v>
                      </c:pt>
                      <c:pt idx="61">
                        <c:v>5084</c:v>
                      </c:pt>
                      <c:pt idx="62">
                        <c:v>5088</c:v>
                      </c:pt>
                      <c:pt idx="63">
                        <c:v>5091</c:v>
                      </c:pt>
                      <c:pt idx="64">
                        <c:v>5094</c:v>
                      </c:pt>
                      <c:pt idx="65">
                        <c:v>5097</c:v>
                      </c:pt>
                      <c:pt idx="66">
                        <c:v>5100</c:v>
                      </c:pt>
                      <c:pt idx="67">
                        <c:v>5102</c:v>
                      </c:pt>
                      <c:pt idx="68">
                        <c:v>5104</c:v>
                      </c:pt>
                      <c:pt idx="69">
                        <c:v>5108</c:v>
                      </c:pt>
                      <c:pt idx="70">
                        <c:v>5112</c:v>
                      </c:pt>
                      <c:pt idx="71">
                        <c:v>5114</c:v>
                      </c:pt>
                      <c:pt idx="72">
                        <c:v>5119</c:v>
                      </c:pt>
                      <c:pt idx="73">
                        <c:v>5121</c:v>
                      </c:pt>
                      <c:pt idx="74">
                        <c:v>5124</c:v>
                      </c:pt>
                      <c:pt idx="75">
                        <c:v>5127</c:v>
                      </c:pt>
                      <c:pt idx="76">
                        <c:v>5132</c:v>
                      </c:pt>
                      <c:pt idx="77">
                        <c:v>5135</c:v>
                      </c:pt>
                      <c:pt idx="78">
                        <c:v>5138</c:v>
                      </c:pt>
                      <c:pt idx="79">
                        <c:v>5142</c:v>
                      </c:pt>
                      <c:pt idx="80">
                        <c:v>5146</c:v>
                      </c:pt>
                      <c:pt idx="81">
                        <c:v>5148</c:v>
                      </c:pt>
                      <c:pt idx="82">
                        <c:v>5150</c:v>
                      </c:pt>
                      <c:pt idx="83">
                        <c:v>5153</c:v>
                      </c:pt>
                      <c:pt idx="84">
                        <c:v>5156</c:v>
                      </c:pt>
                      <c:pt idx="85">
                        <c:v>5158</c:v>
                      </c:pt>
                      <c:pt idx="86">
                        <c:v>5160</c:v>
                      </c:pt>
                      <c:pt idx="87">
                        <c:v>5162</c:v>
                      </c:pt>
                      <c:pt idx="88">
                        <c:v>5164</c:v>
                      </c:pt>
                      <c:pt idx="89">
                        <c:v>5167</c:v>
                      </c:pt>
                      <c:pt idx="90">
                        <c:v>5169</c:v>
                      </c:pt>
                      <c:pt idx="91">
                        <c:v>5171</c:v>
                      </c:pt>
                      <c:pt idx="92">
                        <c:v>5173</c:v>
                      </c:pt>
                      <c:pt idx="93">
                        <c:v>5175</c:v>
                      </c:pt>
                      <c:pt idx="94">
                        <c:v>5177</c:v>
                      </c:pt>
                      <c:pt idx="95">
                        <c:v>5180</c:v>
                      </c:pt>
                      <c:pt idx="96">
                        <c:v>5182</c:v>
                      </c:pt>
                      <c:pt idx="97">
                        <c:v>5184</c:v>
                      </c:pt>
                      <c:pt idx="98">
                        <c:v>5186</c:v>
                      </c:pt>
                      <c:pt idx="99">
                        <c:v>5189</c:v>
                      </c:pt>
                      <c:pt idx="100">
                        <c:v>5191</c:v>
                      </c:pt>
                      <c:pt idx="101">
                        <c:v>5194</c:v>
                      </c:pt>
                      <c:pt idx="102">
                        <c:v>5197</c:v>
                      </c:pt>
                      <c:pt idx="103">
                        <c:v>5199</c:v>
                      </c:pt>
                      <c:pt idx="104">
                        <c:v>5201</c:v>
                      </c:pt>
                      <c:pt idx="105">
                        <c:v>5203</c:v>
                      </c:pt>
                      <c:pt idx="106">
                        <c:v>5204</c:v>
                      </c:pt>
                      <c:pt idx="107">
                        <c:v>5206</c:v>
                      </c:pt>
                      <c:pt idx="108">
                        <c:v>5208</c:v>
                      </c:pt>
                      <c:pt idx="109">
                        <c:v>5210</c:v>
                      </c:pt>
                      <c:pt idx="110">
                        <c:v>5212</c:v>
                      </c:pt>
                      <c:pt idx="111">
                        <c:v>5214</c:v>
                      </c:pt>
                      <c:pt idx="112">
                        <c:v>5216</c:v>
                      </c:pt>
                      <c:pt idx="113">
                        <c:v>5218</c:v>
                      </c:pt>
                      <c:pt idx="114">
                        <c:v>5220</c:v>
                      </c:pt>
                      <c:pt idx="115">
                        <c:v>5222</c:v>
                      </c:pt>
                      <c:pt idx="116">
                        <c:v>5225</c:v>
                      </c:pt>
                      <c:pt idx="117">
                        <c:v>5227</c:v>
                      </c:pt>
                      <c:pt idx="118">
                        <c:v>5229</c:v>
                      </c:pt>
                      <c:pt idx="119">
                        <c:v>5231</c:v>
                      </c:pt>
                      <c:pt idx="120">
                        <c:v>5232</c:v>
                      </c:pt>
                      <c:pt idx="121">
                        <c:v>5234</c:v>
                      </c:pt>
                      <c:pt idx="122">
                        <c:v>5236</c:v>
                      </c:pt>
                      <c:pt idx="123">
                        <c:v>5239</c:v>
                      </c:pt>
                      <c:pt idx="124">
                        <c:v>5241</c:v>
                      </c:pt>
                      <c:pt idx="125">
                        <c:v>5244</c:v>
                      </c:pt>
                      <c:pt idx="126">
                        <c:v>5246</c:v>
                      </c:pt>
                      <c:pt idx="127">
                        <c:v>5248</c:v>
                      </c:pt>
                      <c:pt idx="128">
                        <c:v>5249</c:v>
                      </c:pt>
                      <c:pt idx="129">
                        <c:v>5251</c:v>
                      </c:pt>
                      <c:pt idx="130">
                        <c:v>5255</c:v>
                      </c:pt>
                      <c:pt idx="131">
                        <c:v>5256</c:v>
                      </c:pt>
                      <c:pt idx="132">
                        <c:v>5261</c:v>
                      </c:pt>
                      <c:pt idx="133">
                        <c:v>5264</c:v>
                      </c:pt>
                      <c:pt idx="134">
                        <c:v>5267</c:v>
                      </c:pt>
                      <c:pt idx="135">
                        <c:v>5268</c:v>
                      </c:pt>
                      <c:pt idx="136">
                        <c:v>5273</c:v>
                      </c:pt>
                      <c:pt idx="137">
                        <c:v>5274</c:v>
                      </c:pt>
                      <c:pt idx="138">
                        <c:v>5276</c:v>
                      </c:pt>
                      <c:pt idx="139">
                        <c:v>5279</c:v>
                      </c:pt>
                      <c:pt idx="140">
                        <c:v>5281</c:v>
                      </c:pt>
                      <c:pt idx="141">
                        <c:v>5283</c:v>
                      </c:pt>
                      <c:pt idx="142">
                        <c:v>5289</c:v>
                      </c:pt>
                      <c:pt idx="143">
                        <c:v>5297</c:v>
                      </c:pt>
                      <c:pt idx="144">
                        <c:v>5299</c:v>
                      </c:pt>
                      <c:pt idx="145">
                        <c:v>5302</c:v>
                      </c:pt>
                      <c:pt idx="146">
                        <c:v>5306</c:v>
                      </c:pt>
                      <c:pt idx="147">
                        <c:v>5309</c:v>
                      </c:pt>
                      <c:pt idx="148">
                        <c:v>5310</c:v>
                      </c:pt>
                      <c:pt idx="149">
                        <c:v>5313</c:v>
                      </c:pt>
                      <c:pt idx="150">
                        <c:v>5316</c:v>
                      </c:pt>
                      <c:pt idx="151">
                        <c:v>5318</c:v>
                      </c:pt>
                      <c:pt idx="152">
                        <c:v>5323</c:v>
                      </c:pt>
                      <c:pt idx="153">
                        <c:v>5328</c:v>
                      </c:pt>
                      <c:pt idx="154">
                        <c:v>5330</c:v>
                      </c:pt>
                      <c:pt idx="155">
                        <c:v>5333</c:v>
                      </c:pt>
                      <c:pt idx="156">
                        <c:v>5335</c:v>
                      </c:pt>
                      <c:pt idx="157">
                        <c:v>5339</c:v>
                      </c:pt>
                      <c:pt idx="158">
                        <c:v>5343</c:v>
                      </c:pt>
                      <c:pt idx="159">
                        <c:v>5345</c:v>
                      </c:pt>
                      <c:pt idx="160">
                        <c:v>5349</c:v>
                      </c:pt>
                      <c:pt idx="161">
                        <c:v>5354</c:v>
                      </c:pt>
                      <c:pt idx="162">
                        <c:v>5356</c:v>
                      </c:pt>
                      <c:pt idx="163">
                        <c:v>5357</c:v>
                      </c:pt>
                      <c:pt idx="164">
                        <c:v>5362</c:v>
                      </c:pt>
                      <c:pt idx="165">
                        <c:v>5365</c:v>
                      </c:pt>
                      <c:pt idx="166">
                        <c:v>5373</c:v>
                      </c:pt>
                      <c:pt idx="167">
                        <c:v>5374</c:v>
                      </c:pt>
                      <c:pt idx="168">
                        <c:v>5375</c:v>
                      </c:pt>
                      <c:pt idx="169">
                        <c:v>5377</c:v>
                      </c:pt>
                      <c:pt idx="170">
                        <c:v>5378</c:v>
                      </c:pt>
                      <c:pt idx="171">
                        <c:v>5379</c:v>
                      </c:pt>
                      <c:pt idx="172">
                        <c:v>5382</c:v>
                      </c:pt>
                      <c:pt idx="173">
                        <c:v>5383</c:v>
                      </c:pt>
                      <c:pt idx="174">
                        <c:v>5394</c:v>
                      </c:pt>
                      <c:pt idx="175">
                        <c:v>5395</c:v>
                      </c:pt>
                      <c:pt idx="176">
                        <c:v>5401</c:v>
                      </c:pt>
                      <c:pt idx="177">
                        <c:v>5402</c:v>
                      </c:pt>
                      <c:pt idx="178">
                        <c:v>5403</c:v>
                      </c:pt>
                      <c:pt idx="179">
                        <c:v>5405</c:v>
                      </c:pt>
                      <c:pt idx="180">
                        <c:v>5406</c:v>
                      </c:pt>
                      <c:pt idx="181">
                        <c:v>5409</c:v>
                      </c:pt>
                      <c:pt idx="182">
                        <c:v>5416</c:v>
                      </c:pt>
                      <c:pt idx="183">
                        <c:v>5417</c:v>
                      </c:pt>
                      <c:pt idx="184">
                        <c:v>5424</c:v>
                      </c:pt>
                      <c:pt idx="185">
                        <c:v>5429</c:v>
                      </c:pt>
                      <c:pt idx="186">
                        <c:v>5436</c:v>
                      </c:pt>
                      <c:pt idx="187">
                        <c:v>5437</c:v>
                      </c:pt>
                      <c:pt idx="188">
                        <c:v>5438</c:v>
                      </c:pt>
                      <c:pt idx="189">
                        <c:v>5439</c:v>
                      </c:pt>
                      <c:pt idx="190">
                        <c:v>5441</c:v>
                      </c:pt>
                      <c:pt idx="191">
                        <c:v>5444</c:v>
                      </c:pt>
                      <c:pt idx="192">
                        <c:v>5447</c:v>
                      </c:pt>
                      <c:pt idx="193">
                        <c:v>5453</c:v>
                      </c:pt>
                      <c:pt idx="194">
                        <c:v>5456</c:v>
                      </c:pt>
                      <c:pt idx="195">
                        <c:v>5466</c:v>
                      </c:pt>
                      <c:pt idx="196">
                        <c:v>5471</c:v>
                      </c:pt>
                      <c:pt idx="197">
                        <c:v>5472</c:v>
                      </c:pt>
                      <c:pt idx="198">
                        <c:v>5473</c:v>
                      </c:pt>
                      <c:pt idx="199">
                        <c:v>5474</c:v>
                      </c:pt>
                      <c:pt idx="200">
                        <c:v>5477</c:v>
                      </c:pt>
                      <c:pt idx="201">
                        <c:v>5479</c:v>
                      </c:pt>
                      <c:pt idx="202">
                        <c:v>5483</c:v>
                      </c:pt>
                      <c:pt idx="203">
                        <c:v>5484</c:v>
                      </c:pt>
                      <c:pt idx="204">
                        <c:v>5491</c:v>
                      </c:pt>
                      <c:pt idx="205">
                        <c:v>5493</c:v>
                      </c:pt>
                      <c:pt idx="206">
                        <c:v>5501</c:v>
                      </c:pt>
                      <c:pt idx="207">
                        <c:v>5506</c:v>
                      </c:pt>
                      <c:pt idx="208">
                        <c:v>5507</c:v>
                      </c:pt>
                      <c:pt idx="209">
                        <c:v>5511</c:v>
                      </c:pt>
                      <c:pt idx="210">
                        <c:v>5532</c:v>
                      </c:pt>
                      <c:pt idx="211">
                        <c:v>5557</c:v>
                      </c:pt>
                      <c:pt idx="212">
                        <c:v>5561</c:v>
                      </c:pt>
                      <c:pt idx="213">
                        <c:v>5566</c:v>
                      </c:pt>
                      <c:pt idx="214">
                        <c:v>5569</c:v>
                      </c:pt>
                      <c:pt idx="215">
                        <c:v>5572</c:v>
                      </c:pt>
                      <c:pt idx="216">
                        <c:v>5574</c:v>
                      </c:pt>
                      <c:pt idx="217">
                        <c:v>5584</c:v>
                      </c:pt>
                      <c:pt idx="218">
                        <c:v>5589</c:v>
                      </c:pt>
                      <c:pt idx="219">
                        <c:v>5595</c:v>
                      </c:pt>
                      <c:pt idx="220">
                        <c:v>5601</c:v>
                      </c:pt>
                      <c:pt idx="221">
                        <c:v>5606</c:v>
                      </c:pt>
                      <c:pt idx="222">
                        <c:v>5634</c:v>
                      </c:pt>
                      <c:pt idx="223">
                        <c:v>5638</c:v>
                      </c:pt>
                      <c:pt idx="224">
                        <c:v>5659</c:v>
                      </c:pt>
                      <c:pt idx="225">
                        <c:v>5660</c:v>
                      </c:pt>
                      <c:pt idx="226">
                        <c:v>5662</c:v>
                      </c:pt>
                      <c:pt idx="227">
                        <c:v>5665</c:v>
                      </c:pt>
                      <c:pt idx="228">
                        <c:v>5685</c:v>
                      </c:pt>
                      <c:pt idx="229">
                        <c:v>5693</c:v>
                      </c:pt>
                      <c:pt idx="230">
                        <c:v>5697</c:v>
                      </c:pt>
                      <c:pt idx="231">
                        <c:v>5703</c:v>
                      </c:pt>
                      <c:pt idx="232">
                        <c:v>5712</c:v>
                      </c:pt>
                      <c:pt idx="233">
                        <c:v>5735</c:v>
                      </c:pt>
                      <c:pt idx="234">
                        <c:v>5749</c:v>
                      </c:pt>
                      <c:pt idx="235">
                        <c:v>5760</c:v>
                      </c:pt>
                      <c:pt idx="236">
                        <c:v>5888</c:v>
                      </c:pt>
                      <c:pt idx="237">
                        <c:v>6016</c:v>
                      </c:pt>
                      <c:pt idx="238">
                        <c:v>6144</c:v>
                      </c:pt>
                      <c:pt idx="239">
                        <c:v>6272</c:v>
                      </c:pt>
                      <c:pt idx="240">
                        <c:v>6400</c:v>
                      </c:pt>
                      <c:pt idx="241">
                        <c:v>6528</c:v>
                      </c:pt>
                      <c:pt idx="242">
                        <c:v>6656</c:v>
                      </c:pt>
                      <c:pt idx="243">
                        <c:v>6784</c:v>
                      </c:pt>
                      <c:pt idx="244">
                        <c:v>6912</c:v>
                      </c:pt>
                      <c:pt idx="245">
                        <c:v>7040</c:v>
                      </c:pt>
                      <c:pt idx="246">
                        <c:v>7168</c:v>
                      </c:pt>
                      <c:pt idx="247">
                        <c:v>7296</c:v>
                      </c:pt>
                      <c:pt idx="248">
                        <c:v>7424</c:v>
                      </c:pt>
                      <c:pt idx="249">
                        <c:v>7552</c:v>
                      </c:pt>
                      <c:pt idx="250">
                        <c:v>7680</c:v>
                      </c:pt>
                      <c:pt idx="251">
                        <c:v>7808</c:v>
                      </c:pt>
                      <c:pt idx="252">
                        <c:v>7936</c:v>
                      </c:pt>
                      <c:pt idx="253">
                        <c:v>8064</c:v>
                      </c:pt>
                      <c:pt idx="254">
                        <c:v>8192</c:v>
                      </c:pt>
                      <c:pt idx="255">
                        <c:v>8320</c:v>
                      </c:pt>
                      <c:pt idx="256">
                        <c:v>8448</c:v>
                      </c:pt>
                      <c:pt idx="257">
                        <c:v>8576</c:v>
                      </c:pt>
                      <c:pt idx="258">
                        <c:v>8704</c:v>
                      </c:pt>
                      <c:pt idx="259">
                        <c:v>8832</c:v>
                      </c:pt>
                      <c:pt idx="260">
                        <c:v>8960</c:v>
                      </c:pt>
                      <c:pt idx="261">
                        <c:v>9088</c:v>
                      </c:pt>
                      <c:pt idx="262">
                        <c:v>9216</c:v>
                      </c:pt>
                      <c:pt idx="263">
                        <c:v>9344</c:v>
                      </c:pt>
                      <c:pt idx="264">
                        <c:v>9472</c:v>
                      </c:pt>
                      <c:pt idx="265">
                        <c:v>9600</c:v>
                      </c:pt>
                      <c:pt idx="266">
                        <c:v>9728</c:v>
                      </c:pt>
                      <c:pt idx="267">
                        <c:v>9856</c:v>
                      </c:pt>
                      <c:pt idx="268">
                        <c:v>9984</c:v>
                      </c:pt>
                      <c:pt idx="269">
                        <c:v>10112</c:v>
                      </c:pt>
                      <c:pt idx="270">
                        <c:v>10240</c:v>
                      </c:pt>
                      <c:pt idx="271">
                        <c:v>10496</c:v>
                      </c:pt>
                      <c:pt idx="272">
                        <c:v>10624</c:v>
                      </c:pt>
                      <c:pt idx="273">
                        <c:v>10749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Sheet4!$28:$28</c15:sqref>
                        </c15:formulaRef>
                      </c:ext>
                    </c:extLst>
                    <c:numCache>
                      <c:formatCode>General</c:formatCode>
                      <c:ptCount val="16384"/>
                      <c:pt idx="0">
                        <c:v>150</c:v>
                      </c:pt>
                      <c:pt idx="1">
                        <c:v>227</c:v>
                      </c:pt>
                      <c:pt idx="2">
                        <c:v>259</c:v>
                      </c:pt>
                      <c:pt idx="3">
                        <c:v>297</c:v>
                      </c:pt>
                      <c:pt idx="4">
                        <c:v>346</c:v>
                      </c:pt>
                      <c:pt idx="5">
                        <c:v>386</c:v>
                      </c:pt>
                      <c:pt idx="6">
                        <c:v>423</c:v>
                      </c:pt>
                      <c:pt idx="7">
                        <c:v>456</c:v>
                      </c:pt>
                      <c:pt idx="8">
                        <c:v>498</c:v>
                      </c:pt>
                      <c:pt idx="9">
                        <c:v>522</c:v>
                      </c:pt>
                      <c:pt idx="10">
                        <c:v>555</c:v>
                      </c:pt>
                      <c:pt idx="11">
                        <c:v>612</c:v>
                      </c:pt>
                      <c:pt idx="12">
                        <c:v>649</c:v>
                      </c:pt>
                      <c:pt idx="13">
                        <c:v>681</c:v>
                      </c:pt>
                      <c:pt idx="14">
                        <c:v>722</c:v>
                      </c:pt>
                      <c:pt idx="15">
                        <c:v>778</c:v>
                      </c:pt>
                      <c:pt idx="16">
                        <c:v>807</c:v>
                      </c:pt>
                      <c:pt idx="17">
                        <c:v>858</c:v>
                      </c:pt>
                      <c:pt idx="18">
                        <c:v>901</c:v>
                      </c:pt>
                      <c:pt idx="19">
                        <c:v>950</c:v>
                      </c:pt>
                      <c:pt idx="20">
                        <c:v>991</c:v>
                      </c:pt>
                      <c:pt idx="21">
                        <c:v>1030</c:v>
                      </c:pt>
                      <c:pt idx="22">
                        <c:v>1071</c:v>
                      </c:pt>
                      <c:pt idx="23">
                        <c:v>1086</c:v>
                      </c:pt>
                      <c:pt idx="24">
                        <c:v>1126</c:v>
                      </c:pt>
                      <c:pt idx="25">
                        <c:v>1159</c:v>
                      </c:pt>
                      <c:pt idx="26">
                        <c:v>1192</c:v>
                      </c:pt>
                      <c:pt idx="27">
                        <c:v>1220</c:v>
                      </c:pt>
                      <c:pt idx="28">
                        <c:v>1254</c:v>
                      </c:pt>
                      <c:pt idx="29">
                        <c:v>1291</c:v>
                      </c:pt>
                      <c:pt idx="30">
                        <c:v>1321</c:v>
                      </c:pt>
                      <c:pt idx="31">
                        <c:v>1350</c:v>
                      </c:pt>
                      <c:pt idx="32">
                        <c:v>1367</c:v>
                      </c:pt>
                      <c:pt idx="33">
                        <c:v>1385</c:v>
                      </c:pt>
                      <c:pt idx="34">
                        <c:v>1401</c:v>
                      </c:pt>
                      <c:pt idx="35">
                        <c:v>1428</c:v>
                      </c:pt>
                      <c:pt idx="36">
                        <c:v>1462</c:v>
                      </c:pt>
                      <c:pt idx="37">
                        <c:v>1496</c:v>
                      </c:pt>
                      <c:pt idx="38">
                        <c:v>1476</c:v>
                      </c:pt>
                      <c:pt idx="39">
                        <c:v>1461</c:v>
                      </c:pt>
                      <c:pt idx="40">
                        <c:v>1445</c:v>
                      </c:pt>
                      <c:pt idx="41">
                        <c:v>1429</c:v>
                      </c:pt>
                      <c:pt idx="42">
                        <c:v>1414</c:v>
                      </c:pt>
                      <c:pt idx="43">
                        <c:v>1397</c:v>
                      </c:pt>
                      <c:pt idx="44">
                        <c:v>1382</c:v>
                      </c:pt>
                      <c:pt idx="45">
                        <c:v>1367</c:v>
                      </c:pt>
                      <c:pt idx="46">
                        <c:v>1352</c:v>
                      </c:pt>
                      <c:pt idx="47">
                        <c:v>1335</c:v>
                      </c:pt>
                      <c:pt idx="48">
                        <c:v>1321</c:v>
                      </c:pt>
                      <c:pt idx="49">
                        <c:v>1304</c:v>
                      </c:pt>
                      <c:pt idx="50">
                        <c:v>1289</c:v>
                      </c:pt>
                      <c:pt idx="51">
                        <c:v>1274</c:v>
                      </c:pt>
                      <c:pt idx="52">
                        <c:v>1257</c:v>
                      </c:pt>
                      <c:pt idx="53">
                        <c:v>1242</c:v>
                      </c:pt>
                      <c:pt idx="54">
                        <c:v>1227</c:v>
                      </c:pt>
                      <c:pt idx="55">
                        <c:v>1213</c:v>
                      </c:pt>
                      <c:pt idx="56">
                        <c:v>1199</c:v>
                      </c:pt>
                      <c:pt idx="57">
                        <c:v>1185</c:v>
                      </c:pt>
                      <c:pt idx="58">
                        <c:v>1173</c:v>
                      </c:pt>
                      <c:pt idx="59">
                        <c:v>1160</c:v>
                      </c:pt>
                      <c:pt idx="60">
                        <c:v>1146</c:v>
                      </c:pt>
                      <c:pt idx="61">
                        <c:v>1129</c:v>
                      </c:pt>
                      <c:pt idx="62">
                        <c:v>1114</c:v>
                      </c:pt>
                      <c:pt idx="63">
                        <c:v>1095</c:v>
                      </c:pt>
                      <c:pt idx="64">
                        <c:v>1082</c:v>
                      </c:pt>
                      <c:pt idx="65">
                        <c:v>1070</c:v>
                      </c:pt>
                      <c:pt idx="66">
                        <c:v>1055</c:v>
                      </c:pt>
                      <c:pt idx="67">
                        <c:v>1043</c:v>
                      </c:pt>
                      <c:pt idx="68">
                        <c:v>1028</c:v>
                      </c:pt>
                      <c:pt idx="69">
                        <c:v>1016</c:v>
                      </c:pt>
                      <c:pt idx="70">
                        <c:v>1002</c:v>
                      </c:pt>
                      <c:pt idx="71">
                        <c:v>991</c:v>
                      </c:pt>
                      <c:pt idx="72">
                        <c:v>977</c:v>
                      </c:pt>
                      <c:pt idx="73">
                        <c:v>966</c:v>
                      </c:pt>
                      <c:pt idx="74">
                        <c:v>956</c:v>
                      </c:pt>
                      <c:pt idx="75">
                        <c:v>941</c:v>
                      </c:pt>
                      <c:pt idx="76">
                        <c:v>928</c:v>
                      </c:pt>
                      <c:pt idx="77">
                        <c:v>918</c:v>
                      </c:pt>
                      <c:pt idx="78">
                        <c:v>906</c:v>
                      </c:pt>
                      <c:pt idx="79">
                        <c:v>893</c:v>
                      </c:pt>
                      <c:pt idx="80">
                        <c:v>879</c:v>
                      </c:pt>
                      <c:pt idx="81">
                        <c:v>867</c:v>
                      </c:pt>
                      <c:pt idx="82">
                        <c:v>857</c:v>
                      </c:pt>
                      <c:pt idx="83">
                        <c:v>848</c:v>
                      </c:pt>
                      <c:pt idx="84">
                        <c:v>834</c:v>
                      </c:pt>
                      <c:pt idx="85">
                        <c:v>818</c:v>
                      </c:pt>
                      <c:pt idx="86">
                        <c:v>808</c:v>
                      </c:pt>
                      <c:pt idx="87">
                        <c:v>797</c:v>
                      </c:pt>
                      <c:pt idx="88">
                        <c:v>786</c:v>
                      </c:pt>
                      <c:pt idx="89">
                        <c:v>773</c:v>
                      </c:pt>
                      <c:pt idx="90">
                        <c:v>760</c:v>
                      </c:pt>
                      <c:pt idx="91">
                        <c:v>751</c:v>
                      </c:pt>
                      <c:pt idx="92">
                        <c:v>741</c:v>
                      </c:pt>
                      <c:pt idx="93">
                        <c:v>729</c:v>
                      </c:pt>
                      <c:pt idx="94">
                        <c:v>717</c:v>
                      </c:pt>
                      <c:pt idx="95">
                        <c:v>709</c:v>
                      </c:pt>
                      <c:pt idx="96">
                        <c:v>700</c:v>
                      </c:pt>
                      <c:pt idx="97">
                        <c:v>689</c:v>
                      </c:pt>
                      <c:pt idx="98">
                        <c:v>682</c:v>
                      </c:pt>
                      <c:pt idx="99">
                        <c:v>673</c:v>
                      </c:pt>
                      <c:pt idx="100">
                        <c:v>662</c:v>
                      </c:pt>
                      <c:pt idx="101">
                        <c:v>655</c:v>
                      </c:pt>
                      <c:pt idx="102">
                        <c:v>643</c:v>
                      </c:pt>
                      <c:pt idx="103">
                        <c:v>633</c:v>
                      </c:pt>
                      <c:pt idx="104">
                        <c:v>623</c:v>
                      </c:pt>
                      <c:pt idx="105">
                        <c:v>616</c:v>
                      </c:pt>
                      <c:pt idx="106">
                        <c:v>608</c:v>
                      </c:pt>
                      <c:pt idx="107">
                        <c:v>599</c:v>
                      </c:pt>
                      <c:pt idx="108">
                        <c:v>591</c:v>
                      </c:pt>
                      <c:pt idx="109">
                        <c:v>581</c:v>
                      </c:pt>
                      <c:pt idx="110">
                        <c:v>573</c:v>
                      </c:pt>
                      <c:pt idx="111">
                        <c:v>563</c:v>
                      </c:pt>
                      <c:pt idx="112">
                        <c:v>554</c:v>
                      </c:pt>
                      <c:pt idx="113">
                        <c:v>544</c:v>
                      </c:pt>
                      <c:pt idx="114">
                        <c:v>537</c:v>
                      </c:pt>
                      <c:pt idx="115">
                        <c:v>527</c:v>
                      </c:pt>
                      <c:pt idx="116">
                        <c:v>521</c:v>
                      </c:pt>
                      <c:pt idx="117">
                        <c:v>511</c:v>
                      </c:pt>
                      <c:pt idx="118">
                        <c:v>503</c:v>
                      </c:pt>
                      <c:pt idx="119">
                        <c:v>495</c:v>
                      </c:pt>
                      <c:pt idx="120">
                        <c:v>490</c:v>
                      </c:pt>
                      <c:pt idx="121">
                        <c:v>482</c:v>
                      </c:pt>
                      <c:pt idx="122">
                        <c:v>475</c:v>
                      </c:pt>
                      <c:pt idx="123">
                        <c:v>467</c:v>
                      </c:pt>
                      <c:pt idx="124">
                        <c:v>461</c:v>
                      </c:pt>
                      <c:pt idx="125">
                        <c:v>455</c:v>
                      </c:pt>
                      <c:pt idx="126">
                        <c:v>444</c:v>
                      </c:pt>
                      <c:pt idx="127">
                        <c:v>436</c:v>
                      </c:pt>
                      <c:pt idx="128">
                        <c:v>430</c:v>
                      </c:pt>
                      <c:pt idx="129">
                        <c:v>423</c:v>
                      </c:pt>
                      <c:pt idx="130">
                        <c:v>414</c:v>
                      </c:pt>
                      <c:pt idx="131">
                        <c:v>409</c:v>
                      </c:pt>
                      <c:pt idx="132">
                        <c:v>404</c:v>
                      </c:pt>
                      <c:pt idx="133">
                        <c:v>399</c:v>
                      </c:pt>
                      <c:pt idx="134">
                        <c:v>394</c:v>
                      </c:pt>
                      <c:pt idx="135">
                        <c:v>390</c:v>
                      </c:pt>
                      <c:pt idx="136">
                        <c:v>385</c:v>
                      </c:pt>
                      <c:pt idx="137">
                        <c:v>381</c:v>
                      </c:pt>
                      <c:pt idx="138">
                        <c:v>377</c:v>
                      </c:pt>
                      <c:pt idx="139">
                        <c:v>370</c:v>
                      </c:pt>
                      <c:pt idx="140">
                        <c:v>365</c:v>
                      </c:pt>
                      <c:pt idx="141">
                        <c:v>361</c:v>
                      </c:pt>
                      <c:pt idx="142">
                        <c:v>357</c:v>
                      </c:pt>
                      <c:pt idx="143">
                        <c:v>353</c:v>
                      </c:pt>
                      <c:pt idx="144">
                        <c:v>349</c:v>
                      </c:pt>
                      <c:pt idx="145">
                        <c:v>345</c:v>
                      </c:pt>
                      <c:pt idx="146">
                        <c:v>339</c:v>
                      </c:pt>
                      <c:pt idx="147">
                        <c:v>334</c:v>
                      </c:pt>
                      <c:pt idx="148">
                        <c:v>329</c:v>
                      </c:pt>
                      <c:pt idx="149">
                        <c:v>324</c:v>
                      </c:pt>
                      <c:pt idx="150">
                        <c:v>319</c:v>
                      </c:pt>
                      <c:pt idx="151">
                        <c:v>314</c:v>
                      </c:pt>
                      <c:pt idx="152">
                        <c:v>310</c:v>
                      </c:pt>
                      <c:pt idx="153">
                        <c:v>303</c:v>
                      </c:pt>
                      <c:pt idx="154">
                        <c:v>296</c:v>
                      </c:pt>
                      <c:pt idx="155">
                        <c:v>290</c:v>
                      </c:pt>
                      <c:pt idx="156">
                        <c:v>286</c:v>
                      </c:pt>
                      <c:pt idx="157">
                        <c:v>281</c:v>
                      </c:pt>
                      <c:pt idx="158">
                        <c:v>272</c:v>
                      </c:pt>
                      <c:pt idx="159">
                        <c:v>266</c:v>
                      </c:pt>
                      <c:pt idx="160">
                        <c:v>258</c:v>
                      </c:pt>
                      <c:pt idx="161">
                        <c:v>255</c:v>
                      </c:pt>
                      <c:pt idx="162">
                        <c:v>252</c:v>
                      </c:pt>
                      <c:pt idx="163">
                        <c:v>247</c:v>
                      </c:pt>
                      <c:pt idx="164">
                        <c:v>242</c:v>
                      </c:pt>
                      <c:pt idx="165">
                        <c:v>237</c:v>
                      </c:pt>
                      <c:pt idx="166">
                        <c:v>233</c:v>
                      </c:pt>
                      <c:pt idx="167">
                        <c:v>229</c:v>
                      </c:pt>
                      <c:pt idx="168">
                        <c:v>225</c:v>
                      </c:pt>
                      <c:pt idx="169">
                        <c:v>220</c:v>
                      </c:pt>
                      <c:pt idx="170">
                        <c:v>214</c:v>
                      </c:pt>
                      <c:pt idx="171">
                        <c:v>211</c:v>
                      </c:pt>
                      <c:pt idx="172">
                        <c:v>205</c:v>
                      </c:pt>
                      <c:pt idx="173">
                        <c:v>202</c:v>
                      </c:pt>
                      <c:pt idx="174">
                        <c:v>199</c:v>
                      </c:pt>
                      <c:pt idx="175">
                        <c:v>197</c:v>
                      </c:pt>
                      <c:pt idx="176">
                        <c:v>194</c:v>
                      </c:pt>
                      <c:pt idx="177">
                        <c:v>192</c:v>
                      </c:pt>
                      <c:pt idx="178">
                        <c:v>186</c:v>
                      </c:pt>
                      <c:pt idx="179">
                        <c:v>182</c:v>
                      </c:pt>
                      <c:pt idx="180">
                        <c:v>180</c:v>
                      </c:pt>
                      <c:pt idx="181">
                        <c:v>177</c:v>
                      </c:pt>
                      <c:pt idx="182">
                        <c:v>169</c:v>
                      </c:pt>
                      <c:pt idx="183">
                        <c:v>165</c:v>
                      </c:pt>
                      <c:pt idx="184">
                        <c:v>160</c:v>
                      </c:pt>
                      <c:pt idx="185">
                        <c:v>157</c:v>
                      </c:pt>
                      <c:pt idx="186">
                        <c:v>154</c:v>
                      </c:pt>
                      <c:pt idx="187">
                        <c:v>148</c:v>
                      </c:pt>
                      <c:pt idx="188">
                        <c:v>143</c:v>
                      </c:pt>
                      <c:pt idx="189">
                        <c:v>136</c:v>
                      </c:pt>
                      <c:pt idx="190">
                        <c:v>133</c:v>
                      </c:pt>
                      <c:pt idx="191">
                        <c:v>131</c:v>
                      </c:pt>
                      <c:pt idx="192">
                        <c:v>128</c:v>
                      </c:pt>
                      <c:pt idx="193">
                        <c:v>126</c:v>
                      </c:pt>
                      <c:pt idx="194">
                        <c:v>122</c:v>
                      </c:pt>
                      <c:pt idx="195">
                        <c:v>119</c:v>
                      </c:pt>
                      <c:pt idx="196">
                        <c:v>117</c:v>
                      </c:pt>
                      <c:pt idx="197">
                        <c:v>114</c:v>
                      </c:pt>
                      <c:pt idx="198">
                        <c:v>111</c:v>
                      </c:pt>
                      <c:pt idx="199">
                        <c:v>108</c:v>
                      </c:pt>
                      <c:pt idx="200">
                        <c:v>106</c:v>
                      </c:pt>
                      <c:pt idx="201">
                        <c:v>102</c:v>
                      </c:pt>
                      <c:pt idx="202">
                        <c:v>99</c:v>
                      </c:pt>
                      <c:pt idx="203">
                        <c:v>98</c:v>
                      </c:pt>
                      <c:pt idx="204">
                        <c:v>96</c:v>
                      </c:pt>
                      <c:pt idx="205">
                        <c:v>94</c:v>
                      </c:pt>
                      <c:pt idx="206">
                        <c:v>90</c:v>
                      </c:pt>
                      <c:pt idx="207">
                        <c:v>87</c:v>
                      </c:pt>
                      <c:pt idx="208">
                        <c:v>85</c:v>
                      </c:pt>
                      <c:pt idx="209">
                        <c:v>83</c:v>
                      </c:pt>
                      <c:pt idx="210">
                        <c:v>81</c:v>
                      </c:pt>
                      <c:pt idx="211">
                        <c:v>80</c:v>
                      </c:pt>
                      <c:pt idx="212">
                        <c:v>79</c:v>
                      </c:pt>
                      <c:pt idx="213">
                        <c:v>77</c:v>
                      </c:pt>
                      <c:pt idx="214">
                        <c:v>72</c:v>
                      </c:pt>
                      <c:pt idx="215">
                        <c:v>71</c:v>
                      </c:pt>
                      <c:pt idx="216">
                        <c:v>70</c:v>
                      </c:pt>
                      <c:pt idx="217">
                        <c:v>69</c:v>
                      </c:pt>
                      <c:pt idx="218">
                        <c:v>67</c:v>
                      </c:pt>
                      <c:pt idx="219">
                        <c:v>66</c:v>
                      </c:pt>
                      <c:pt idx="220">
                        <c:v>62</c:v>
                      </c:pt>
                      <c:pt idx="221">
                        <c:v>57</c:v>
                      </c:pt>
                      <c:pt idx="222">
                        <c:v>50</c:v>
                      </c:pt>
                      <c:pt idx="223">
                        <c:v>49</c:v>
                      </c:pt>
                      <c:pt idx="224">
                        <c:v>44</c:v>
                      </c:pt>
                      <c:pt idx="225">
                        <c:v>40</c:v>
                      </c:pt>
                      <c:pt idx="226">
                        <c:v>37</c:v>
                      </c:pt>
                      <c:pt idx="227">
                        <c:v>36</c:v>
                      </c:pt>
                      <c:pt idx="228">
                        <c:v>32</c:v>
                      </c:pt>
                      <c:pt idx="229">
                        <c:v>29</c:v>
                      </c:pt>
                      <c:pt idx="230">
                        <c:v>27</c:v>
                      </c:pt>
                      <c:pt idx="231">
                        <c:v>22</c:v>
                      </c:pt>
                      <c:pt idx="232">
                        <c:v>18</c:v>
                      </c:pt>
                      <c:pt idx="233">
                        <c:v>14</c:v>
                      </c:pt>
                      <c:pt idx="234">
                        <c:v>13</c:v>
                      </c:pt>
                      <c:pt idx="235">
                        <c:v>23</c:v>
                      </c:pt>
                      <c:pt idx="236">
                        <c:v>127</c:v>
                      </c:pt>
                      <c:pt idx="237">
                        <c:v>198</c:v>
                      </c:pt>
                      <c:pt idx="238">
                        <c:v>230</c:v>
                      </c:pt>
                      <c:pt idx="239">
                        <c:v>257</c:v>
                      </c:pt>
                      <c:pt idx="240">
                        <c:v>281</c:v>
                      </c:pt>
                      <c:pt idx="241">
                        <c:v>305</c:v>
                      </c:pt>
                      <c:pt idx="242">
                        <c:v>328</c:v>
                      </c:pt>
                      <c:pt idx="243">
                        <c:v>352</c:v>
                      </c:pt>
                      <c:pt idx="244">
                        <c:v>386</c:v>
                      </c:pt>
                      <c:pt idx="245">
                        <c:v>416</c:v>
                      </c:pt>
                      <c:pt idx="246">
                        <c:v>439</c:v>
                      </c:pt>
                      <c:pt idx="247">
                        <c:v>475</c:v>
                      </c:pt>
                      <c:pt idx="248">
                        <c:v>512</c:v>
                      </c:pt>
                      <c:pt idx="249">
                        <c:v>548</c:v>
                      </c:pt>
                      <c:pt idx="250">
                        <c:v>569</c:v>
                      </c:pt>
                      <c:pt idx="251">
                        <c:v>596</c:v>
                      </c:pt>
                      <c:pt idx="252">
                        <c:v>634</c:v>
                      </c:pt>
                      <c:pt idx="253">
                        <c:v>649</c:v>
                      </c:pt>
                      <c:pt idx="254">
                        <c:v>681</c:v>
                      </c:pt>
                      <c:pt idx="255">
                        <c:v>724</c:v>
                      </c:pt>
                      <c:pt idx="256">
                        <c:v>745</c:v>
                      </c:pt>
                      <c:pt idx="257">
                        <c:v>799</c:v>
                      </c:pt>
                      <c:pt idx="258">
                        <c:v>816</c:v>
                      </c:pt>
                      <c:pt idx="259">
                        <c:v>849</c:v>
                      </c:pt>
                      <c:pt idx="260">
                        <c:v>893</c:v>
                      </c:pt>
                      <c:pt idx="261">
                        <c:v>944</c:v>
                      </c:pt>
                      <c:pt idx="262">
                        <c:v>957</c:v>
                      </c:pt>
                      <c:pt idx="263">
                        <c:v>1001</c:v>
                      </c:pt>
                      <c:pt idx="264">
                        <c:v>1024</c:v>
                      </c:pt>
                      <c:pt idx="265">
                        <c:v>1045</c:v>
                      </c:pt>
                      <c:pt idx="266">
                        <c:v>1081</c:v>
                      </c:pt>
                      <c:pt idx="267">
                        <c:v>1121</c:v>
                      </c:pt>
                      <c:pt idx="268">
                        <c:v>1163</c:v>
                      </c:pt>
                      <c:pt idx="269">
                        <c:v>1195</c:v>
                      </c:pt>
                      <c:pt idx="270">
                        <c:v>1224</c:v>
                      </c:pt>
                      <c:pt idx="271">
                        <c:v>1261</c:v>
                      </c:pt>
                      <c:pt idx="272">
                        <c:v>1283</c:v>
                      </c:pt>
                      <c:pt idx="273">
                        <c:v>1317</c:v>
                      </c:pt>
                    </c:numCache>
                  </c:numRef>
                </c:yVal>
                <c:smooth val="1"/>
              </c15:ser>
            </c15:filteredScatterSeries>
            <c15:filteredScatte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Sheet4!$B$31</c15:sqref>
                        </c15:formulaRef>
                      </c:ext>
                    </c:extLst>
                    <c:strCache>
                      <c:ptCount val="1"/>
                      <c:pt idx="0">
                        <c:v>CurEvictionRate256</c:v>
                      </c:pt>
                    </c:strCache>
                  </c:strRef>
                </c:tx>
                <c:spPr>
                  <a:ln w="19050" cap="rnd">
                    <a:solidFill>
                      <a:schemeClr val="accent6"/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Sheet4!$33:$33</c15:sqref>
                        </c15:formulaRef>
                      </c:ext>
                    </c:extLst>
                    <c:numCache>
                      <c:formatCode>General</c:formatCode>
                      <c:ptCount val="16384"/>
                      <c:pt idx="0">
                        <c:v>256</c:v>
                      </c:pt>
                      <c:pt idx="1">
                        <c:v>512</c:v>
                      </c:pt>
                      <c:pt idx="2">
                        <c:v>768</c:v>
                      </c:pt>
                      <c:pt idx="3">
                        <c:v>1024</c:v>
                      </c:pt>
                      <c:pt idx="4">
                        <c:v>1280</c:v>
                      </c:pt>
                      <c:pt idx="5">
                        <c:v>1536</c:v>
                      </c:pt>
                      <c:pt idx="6">
                        <c:v>1792</c:v>
                      </c:pt>
                      <c:pt idx="7">
                        <c:v>2048</c:v>
                      </c:pt>
                      <c:pt idx="8">
                        <c:v>2304</c:v>
                      </c:pt>
                      <c:pt idx="9">
                        <c:v>2560</c:v>
                      </c:pt>
                      <c:pt idx="10">
                        <c:v>2816</c:v>
                      </c:pt>
                      <c:pt idx="11">
                        <c:v>3072</c:v>
                      </c:pt>
                      <c:pt idx="12">
                        <c:v>3328</c:v>
                      </c:pt>
                      <c:pt idx="13">
                        <c:v>3584</c:v>
                      </c:pt>
                      <c:pt idx="14">
                        <c:v>3840</c:v>
                      </c:pt>
                      <c:pt idx="15">
                        <c:v>4096</c:v>
                      </c:pt>
                      <c:pt idx="16">
                        <c:v>4352</c:v>
                      </c:pt>
                      <c:pt idx="17">
                        <c:v>4608</c:v>
                      </c:pt>
                      <c:pt idx="18">
                        <c:v>4864</c:v>
                      </c:pt>
                      <c:pt idx="19">
                        <c:v>5001</c:v>
                      </c:pt>
                      <c:pt idx="20">
                        <c:v>5005</c:v>
                      </c:pt>
                      <c:pt idx="21">
                        <c:v>5010</c:v>
                      </c:pt>
                      <c:pt idx="22">
                        <c:v>5014</c:v>
                      </c:pt>
                      <c:pt idx="23">
                        <c:v>5020</c:v>
                      </c:pt>
                      <c:pt idx="24">
                        <c:v>5025</c:v>
                      </c:pt>
                      <c:pt idx="25">
                        <c:v>5031</c:v>
                      </c:pt>
                      <c:pt idx="26">
                        <c:v>5035</c:v>
                      </c:pt>
                      <c:pt idx="27">
                        <c:v>5041</c:v>
                      </c:pt>
                      <c:pt idx="28">
                        <c:v>5048</c:v>
                      </c:pt>
                      <c:pt idx="29">
                        <c:v>5054</c:v>
                      </c:pt>
                      <c:pt idx="30">
                        <c:v>5058</c:v>
                      </c:pt>
                      <c:pt idx="31">
                        <c:v>5063</c:v>
                      </c:pt>
                      <c:pt idx="32">
                        <c:v>5067</c:v>
                      </c:pt>
                      <c:pt idx="33">
                        <c:v>5073</c:v>
                      </c:pt>
                      <c:pt idx="34">
                        <c:v>5077</c:v>
                      </c:pt>
                      <c:pt idx="35">
                        <c:v>5082</c:v>
                      </c:pt>
                      <c:pt idx="36">
                        <c:v>5088</c:v>
                      </c:pt>
                      <c:pt idx="37">
                        <c:v>5093</c:v>
                      </c:pt>
                      <c:pt idx="38">
                        <c:v>5098</c:v>
                      </c:pt>
                      <c:pt idx="39">
                        <c:v>5104</c:v>
                      </c:pt>
                      <c:pt idx="40">
                        <c:v>5109</c:v>
                      </c:pt>
                      <c:pt idx="41">
                        <c:v>5114</c:v>
                      </c:pt>
                      <c:pt idx="42">
                        <c:v>5120</c:v>
                      </c:pt>
                      <c:pt idx="43">
                        <c:v>5123</c:v>
                      </c:pt>
                      <c:pt idx="44">
                        <c:v>5126</c:v>
                      </c:pt>
                      <c:pt idx="45">
                        <c:v>5130</c:v>
                      </c:pt>
                      <c:pt idx="46">
                        <c:v>5135</c:v>
                      </c:pt>
                      <c:pt idx="47">
                        <c:v>5138</c:v>
                      </c:pt>
                      <c:pt idx="48">
                        <c:v>5141</c:v>
                      </c:pt>
                      <c:pt idx="49">
                        <c:v>5145</c:v>
                      </c:pt>
                      <c:pt idx="50">
                        <c:v>5149</c:v>
                      </c:pt>
                      <c:pt idx="51">
                        <c:v>5154</c:v>
                      </c:pt>
                      <c:pt idx="52">
                        <c:v>5157</c:v>
                      </c:pt>
                      <c:pt idx="53">
                        <c:v>5162</c:v>
                      </c:pt>
                      <c:pt idx="54">
                        <c:v>5165</c:v>
                      </c:pt>
                      <c:pt idx="55">
                        <c:v>5169</c:v>
                      </c:pt>
                      <c:pt idx="56">
                        <c:v>5172</c:v>
                      </c:pt>
                      <c:pt idx="57">
                        <c:v>5176</c:v>
                      </c:pt>
                      <c:pt idx="58">
                        <c:v>5179</c:v>
                      </c:pt>
                      <c:pt idx="59">
                        <c:v>5182</c:v>
                      </c:pt>
                      <c:pt idx="60">
                        <c:v>5185</c:v>
                      </c:pt>
                      <c:pt idx="61">
                        <c:v>5190</c:v>
                      </c:pt>
                      <c:pt idx="62">
                        <c:v>5194</c:v>
                      </c:pt>
                      <c:pt idx="63">
                        <c:v>5196</c:v>
                      </c:pt>
                      <c:pt idx="64">
                        <c:v>5199</c:v>
                      </c:pt>
                      <c:pt idx="65">
                        <c:v>5203</c:v>
                      </c:pt>
                      <c:pt idx="66">
                        <c:v>5206</c:v>
                      </c:pt>
                      <c:pt idx="67">
                        <c:v>5209</c:v>
                      </c:pt>
                      <c:pt idx="68">
                        <c:v>5212</c:v>
                      </c:pt>
                      <c:pt idx="69">
                        <c:v>5216</c:v>
                      </c:pt>
                      <c:pt idx="70">
                        <c:v>5219</c:v>
                      </c:pt>
                      <c:pt idx="71">
                        <c:v>5222</c:v>
                      </c:pt>
                      <c:pt idx="72">
                        <c:v>5224</c:v>
                      </c:pt>
                      <c:pt idx="73">
                        <c:v>5226</c:v>
                      </c:pt>
                      <c:pt idx="74">
                        <c:v>5229</c:v>
                      </c:pt>
                      <c:pt idx="75">
                        <c:v>5232</c:v>
                      </c:pt>
                      <c:pt idx="76">
                        <c:v>5235</c:v>
                      </c:pt>
                      <c:pt idx="77">
                        <c:v>5237</c:v>
                      </c:pt>
                      <c:pt idx="78">
                        <c:v>5240</c:v>
                      </c:pt>
                      <c:pt idx="79">
                        <c:v>5242</c:v>
                      </c:pt>
                      <c:pt idx="80">
                        <c:v>5245</c:v>
                      </c:pt>
                      <c:pt idx="81">
                        <c:v>5247</c:v>
                      </c:pt>
                      <c:pt idx="82">
                        <c:v>5249</c:v>
                      </c:pt>
                      <c:pt idx="83">
                        <c:v>5252</c:v>
                      </c:pt>
                      <c:pt idx="84">
                        <c:v>5254</c:v>
                      </c:pt>
                      <c:pt idx="85">
                        <c:v>5256</c:v>
                      </c:pt>
                      <c:pt idx="86">
                        <c:v>5260</c:v>
                      </c:pt>
                      <c:pt idx="87">
                        <c:v>5263</c:v>
                      </c:pt>
                      <c:pt idx="88">
                        <c:v>5266</c:v>
                      </c:pt>
                      <c:pt idx="89">
                        <c:v>5270</c:v>
                      </c:pt>
                      <c:pt idx="90">
                        <c:v>5272</c:v>
                      </c:pt>
                      <c:pt idx="91">
                        <c:v>5277</c:v>
                      </c:pt>
                      <c:pt idx="92">
                        <c:v>5279</c:v>
                      </c:pt>
                      <c:pt idx="93">
                        <c:v>5282</c:v>
                      </c:pt>
                      <c:pt idx="94">
                        <c:v>5285</c:v>
                      </c:pt>
                      <c:pt idx="95">
                        <c:v>5287</c:v>
                      </c:pt>
                      <c:pt idx="96">
                        <c:v>5289</c:v>
                      </c:pt>
                      <c:pt idx="97">
                        <c:v>5293</c:v>
                      </c:pt>
                      <c:pt idx="98">
                        <c:v>5296</c:v>
                      </c:pt>
                      <c:pt idx="99">
                        <c:v>5297</c:v>
                      </c:pt>
                      <c:pt idx="100">
                        <c:v>5301</c:v>
                      </c:pt>
                      <c:pt idx="101">
                        <c:v>5303</c:v>
                      </c:pt>
                      <c:pt idx="102">
                        <c:v>5310</c:v>
                      </c:pt>
                      <c:pt idx="103">
                        <c:v>5315</c:v>
                      </c:pt>
                      <c:pt idx="104">
                        <c:v>5318</c:v>
                      </c:pt>
                      <c:pt idx="105">
                        <c:v>5320</c:v>
                      </c:pt>
                      <c:pt idx="106">
                        <c:v>5323</c:v>
                      </c:pt>
                      <c:pt idx="107">
                        <c:v>5325</c:v>
                      </c:pt>
                      <c:pt idx="108">
                        <c:v>5327</c:v>
                      </c:pt>
                      <c:pt idx="109">
                        <c:v>5329</c:v>
                      </c:pt>
                      <c:pt idx="110">
                        <c:v>5332</c:v>
                      </c:pt>
                      <c:pt idx="111">
                        <c:v>5334</c:v>
                      </c:pt>
                      <c:pt idx="112">
                        <c:v>5338</c:v>
                      </c:pt>
                      <c:pt idx="113">
                        <c:v>5340</c:v>
                      </c:pt>
                      <c:pt idx="114">
                        <c:v>5343</c:v>
                      </c:pt>
                      <c:pt idx="115">
                        <c:v>5347</c:v>
                      </c:pt>
                      <c:pt idx="116">
                        <c:v>5353</c:v>
                      </c:pt>
                      <c:pt idx="117">
                        <c:v>5358</c:v>
                      </c:pt>
                      <c:pt idx="118">
                        <c:v>5359</c:v>
                      </c:pt>
                      <c:pt idx="119">
                        <c:v>5361</c:v>
                      </c:pt>
                      <c:pt idx="120">
                        <c:v>5364</c:v>
                      </c:pt>
                      <c:pt idx="121">
                        <c:v>5366</c:v>
                      </c:pt>
                      <c:pt idx="122">
                        <c:v>5372</c:v>
                      </c:pt>
                      <c:pt idx="123">
                        <c:v>5377</c:v>
                      </c:pt>
                      <c:pt idx="124">
                        <c:v>5380</c:v>
                      </c:pt>
                      <c:pt idx="125">
                        <c:v>5383</c:v>
                      </c:pt>
                      <c:pt idx="126">
                        <c:v>5385</c:v>
                      </c:pt>
                      <c:pt idx="127">
                        <c:v>5388</c:v>
                      </c:pt>
                      <c:pt idx="128">
                        <c:v>5390</c:v>
                      </c:pt>
                      <c:pt idx="129">
                        <c:v>5392</c:v>
                      </c:pt>
                      <c:pt idx="130">
                        <c:v>5393</c:v>
                      </c:pt>
                      <c:pt idx="131">
                        <c:v>5398</c:v>
                      </c:pt>
                      <c:pt idx="132">
                        <c:v>5400</c:v>
                      </c:pt>
                      <c:pt idx="133">
                        <c:v>5402</c:v>
                      </c:pt>
                      <c:pt idx="134">
                        <c:v>5403</c:v>
                      </c:pt>
                      <c:pt idx="135">
                        <c:v>5406</c:v>
                      </c:pt>
                      <c:pt idx="136">
                        <c:v>5408</c:v>
                      </c:pt>
                      <c:pt idx="137">
                        <c:v>5410</c:v>
                      </c:pt>
                      <c:pt idx="138">
                        <c:v>5412</c:v>
                      </c:pt>
                      <c:pt idx="139">
                        <c:v>5416</c:v>
                      </c:pt>
                      <c:pt idx="140">
                        <c:v>5419</c:v>
                      </c:pt>
                      <c:pt idx="141">
                        <c:v>5424</c:v>
                      </c:pt>
                      <c:pt idx="142">
                        <c:v>5427</c:v>
                      </c:pt>
                      <c:pt idx="143">
                        <c:v>5430</c:v>
                      </c:pt>
                      <c:pt idx="144">
                        <c:v>5433</c:v>
                      </c:pt>
                      <c:pt idx="145">
                        <c:v>5435</c:v>
                      </c:pt>
                      <c:pt idx="146">
                        <c:v>5439</c:v>
                      </c:pt>
                      <c:pt idx="147">
                        <c:v>5443</c:v>
                      </c:pt>
                      <c:pt idx="148">
                        <c:v>5446</c:v>
                      </c:pt>
                      <c:pt idx="149">
                        <c:v>5448</c:v>
                      </c:pt>
                      <c:pt idx="150">
                        <c:v>5449</c:v>
                      </c:pt>
                      <c:pt idx="151">
                        <c:v>5452</c:v>
                      </c:pt>
                      <c:pt idx="152">
                        <c:v>5454</c:v>
                      </c:pt>
                      <c:pt idx="153">
                        <c:v>5457</c:v>
                      </c:pt>
                      <c:pt idx="154">
                        <c:v>5463</c:v>
                      </c:pt>
                      <c:pt idx="155">
                        <c:v>5464</c:v>
                      </c:pt>
                      <c:pt idx="156">
                        <c:v>5467</c:v>
                      </c:pt>
                      <c:pt idx="157">
                        <c:v>5471</c:v>
                      </c:pt>
                      <c:pt idx="158">
                        <c:v>5477</c:v>
                      </c:pt>
                      <c:pt idx="159">
                        <c:v>5481</c:v>
                      </c:pt>
                      <c:pt idx="160">
                        <c:v>5482</c:v>
                      </c:pt>
                      <c:pt idx="161">
                        <c:v>5486</c:v>
                      </c:pt>
                      <c:pt idx="162">
                        <c:v>5487</c:v>
                      </c:pt>
                      <c:pt idx="163">
                        <c:v>5490</c:v>
                      </c:pt>
                      <c:pt idx="164">
                        <c:v>5493</c:v>
                      </c:pt>
                      <c:pt idx="165">
                        <c:v>5497</c:v>
                      </c:pt>
                      <c:pt idx="166">
                        <c:v>5500</c:v>
                      </c:pt>
                      <c:pt idx="167">
                        <c:v>5505</c:v>
                      </c:pt>
                      <c:pt idx="168">
                        <c:v>5510</c:v>
                      </c:pt>
                      <c:pt idx="169">
                        <c:v>5511</c:v>
                      </c:pt>
                      <c:pt idx="170">
                        <c:v>5515</c:v>
                      </c:pt>
                      <c:pt idx="171">
                        <c:v>5521</c:v>
                      </c:pt>
                      <c:pt idx="172">
                        <c:v>5534</c:v>
                      </c:pt>
                      <c:pt idx="173">
                        <c:v>5539</c:v>
                      </c:pt>
                      <c:pt idx="174">
                        <c:v>5542</c:v>
                      </c:pt>
                      <c:pt idx="175">
                        <c:v>5544</c:v>
                      </c:pt>
                      <c:pt idx="176">
                        <c:v>5545</c:v>
                      </c:pt>
                      <c:pt idx="177">
                        <c:v>5549</c:v>
                      </c:pt>
                      <c:pt idx="178">
                        <c:v>5558</c:v>
                      </c:pt>
                      <c:pt idx="179">
                        <c:v>5571</c:v>
                      </c:pt>
                      <c:pt idx="180">
                        <c:v>5576</c:v>
                      </c:pt>
                      <c:pt idx="181">
                        <c:v>5582</c:v>
                      </c:pt>
                      <c:pt idx="182">
                        <c:v>5585</c:v>
                      </c:pt>
                      <c:pt idx="183">
                        <c:v>5590</c:v>
                      </c:pt>
                      <c:pt idx="184">
                        <c:v>5594</c:v>
                      </c:pt>
                      <c:pt idx="185">
                        <c:v>5599</c:v>
                      </c:pt>
                      <c:pt idx="186">
                        <c:v>5603</c:v>
                      </c:pt>
                      <c:pt idx="187">
                        <c:v>5606</c:v>
                      </c:pt>
                      <c:pt idx="188">
                        <c:v>5609</c:v>
                      </c:pt>
                      <c:pt idx="189">
                        <c:v>5611</c:v>
                      </c:pt>
                      <c:pt idx="190">
                        <c:v>5615</c:v>
                      </c:pt>
                      <c:pt idx="191">
                        <c:v>5616</c:v>
                      </c:pt>
                      <c:pt idx="192">
                        <c:v>5641</c:v>
                      </c:pt>
                      <c:pt idx="193">
                        <c:v>5647</c:v>
                      </c:pt>
                      <c:pt idx="194">
                        <c:v>5648</c:v>
                      </c:pt>
                      <c:pt idx="195">
                        <c:v>5669</c:v>
                      </c:pt>
                      <c:pt idx="196">
                        <c:v>5672</c:v>
                      </c:pt>
                      <c:pt idx="197">
                        <c:v>5682</c:v>
                      </c:pt>
                      <c:pt idx="198">
                        <c:v>5684</c:v>
                      </c:pt>
                      <c:pt idx="199">
                        <c:v>5693</c:v>
                      </c:pt>
                      <c:pt idx="200">
                        <c:v>5703</c:v>
                      </c:pt>
                      <c:pt idx="201">
                        <c:v>5704</c:v>
                      </c:pt>
                      <c:pt idx="202">
                        <c:v>5708</c:v>
                      </c:pt>
                      <c:pt idx="203">
                        <c:v>5713</c:v>
                      </c:pt>
                      <c:pt idx="204">
                        <c:v>5720</c:v>
                      </c:pt>
                      <c:pt idx="205">
                        <c:v>5727</c:v>
                      </c:pt>
                      <c:pt idx="206">
                        <c:v>5743</c:v>
                      </c:pt>
                      <c:pt idx="207">
                        <c:v>5745</c:v>
                      </c:pt>
                      <c:pt idx="208">
                        <c:v>5759</c:v>
                      </c:pt>
                      <c:pt idx="209">
                        <c:v>5761</c:v>
                      </c:pt>
                      <c:pt idx="210">
                        <c:v>5773</c:v>
                      </c:pt>
                      <c:pt idx="211">
                        <c:v>5801</c:v>
                      </c:pt>
                      <c:pt idx="212">
                        <c:v>5805</c:v>
                      </c:pt>
                      <c:pt idx="213">
                        <c:v>5827</c:v>
                      </c:pt>
                      <c:pt idx="214">
                        <c:v>5829</c:v>
                      </c:pt>
                      <c:pt idx="215">
                        <c:v>5832</c:v>
                      </c:pt>
                      <c:pt idx="216">
                        <c:v>5839</c:v>
                      </c:pt>
                      <c:pt idx="217">
                        <c:v>5844</c:v>
                      </c:pt>
                      <c:pt idx="218">
                        <c:v>5851</c:v>
                      </c:pt>
                      <c:pt idx="219">
                        <c:v>5855</c:v>
                      </c:pt>
                      <c:pt idx="220">
                        <c:v>5867</c:v>
                      </c:pt>
                      <c:pt idx="221">
                        <c:v>5871</c:v>
                      </c:pt>
                      <c:pt idx="222">
                        <c:v>5903</c:v>
                      </c:pt>
                      <c:pt idx="223">
                        <c:v>5904</c:v>
                      </c:pt>
                      <c:pt idx="224">
                        <c:v>5925</c:v>
                      </c:pt>
                      <c:pt idx="225">
                        <c:v>5938</c:v>
                      </c:pt>
                      <c:pt idx="226">
                        <c:v>5946</c:v>
                      </c:pt>
                      <c:pt idx="227">
                        <c:v>5958</c:v>
                      </c:pt>
                      <c:pt idx="228">
                        <c:v>5960</c:v>
                      </c:pt>
                      <c:pt idx="229">
                        <c:v>5961</c:v>
                      </c:pt>
                      <c:pt idx="230">
                        <c:v>5969</c:v>
                      </c:pt>
                      <c:pt idx="231">
                        <c:v>5997</c:v>
                      </c:pt>
                      <c:pt idx="232">
                        <c:v>6144</c:v>
                      </c:pt>
                      <c:pt idx="233">
                        <c:v>6400</c:v>
                      </c:pt>
                      <c:pt idx="234">
                        <c:v>6656</c:v>
                      </c:pt>
                      <c:pt idx="235">
                        <c:v>6912</c:v>
                      </c:pt>
                      <c:pt idx="236">
                        <c:v>7168</c:v>
                      </c:pt>
                      <c:pt idx="237">
                        <c:v>7424</c:v>
                      </c:pt>
                      <c:pt idx="238">
                        <c:v>7680</c:v>
                      </c:pt>
                      <c:pt idx="239">
                        <c:v>7936</c:v>
                      </c:pt>
                      <c:pt idx="240">
                        <c:v>8192</c:v>
                      </c:pt>
                      <c:pt idx="241">
                        <c:v>8448</c:v>
                      </c:pt>
                      <c:pt idx="242">
                        <c:v>8704</c:v>
                      </c:pt>
                      <c:pt idx="243">
                        <c:v>8960</c:v>
                      </c:pt>
                      <c:pt idx="244">
                        <c:v>9216</c:v>
                      </c:pt>
                      <c:pt idx="245">
                        <c:v>9472</c:v>
                      </c:pt>
                      <c:pt idx="246">
                        <c:v>9728</c:v>
                      </c:pt>
                      <c:pt idx="247">
                        <c:v>9984</c:v>
                      </c:pt>
                      <c:pt idx="248">
                        <c:v>10240</c:v>
                      </c:pt>
                      <c:pt idx="249">
                        <c:v>10496</c:v>
                      </c:pt>
                      <c:pt idx="250">
                        <c:v>10752</c:v>
                      </c:pt>
                      <c:pt idx="251">
                        <c:v>10997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Sheet4!$34:$34</c15:sqref>
                        </c15:formulaRef>
                      </c:ext>
                    </c:extLst>
                    <c:numCache>
                      <c:formatCode>General</c:formatCode>
                      <c:ptCount val="16384"/>
                      <c:pt idx="0">
                        <c:v>295</c:v>
                      </c:pt>
                      <c:pt idx="1">
                        <c:v>431</c:v>
                      </c:pt>
                      <c:pt idx="2">
                        <c:v>536</c:v>
                      </c:pt>
                      <c:pt idx="3">
                        <c:v>579</c:v>
                      </c:pt>
                      <c:pt idx="4">
                        <c:v>658</c:v>
                      </c:pt>
                      <c:pt idx="5">
                        <c:v>731</c:v>
                      </c:pt>
                      <c:pt idx="6">
                        <c:v>826</c:v>
                      </c:pt>
                      <c:pt idx="7">
                        <c:v>893</c:v>
                      </c:pt>
                      <c:pt idx="8">
                        <c:v>952</c:v>
                      </c:pt>
                      <c:pt idx="9">
                        <c:v>1005</c:v>
                      </c:pt>
                      <c:pt idx="10">
                        <c:v>1088</c:v>
                      </c:pt>
                      <c:pt idx="11">
                        <c:v>1144</c:v>
                      </c:pt>
                      <c:pt idx="12">
                        <c:v>1217</c:v>
                      </c:pt>
                      <c:pt idx="13">
                        <c:v>1288</c:v>
                      </c:pt>
                      <c:pt idx="14">
                        <c:v>1367</c:v>
                      </c:pt>
                      <c:pt idx="15">
                        <c:v>1431</c:v>
                      </c:pt>
                      <c:pt idx="16">
                        <c:v>1483</c:v>
                      </c:pt>
                      <c:pt idx="17">
                        <c:v>1553</c:v>
                      </c:pt>
                      <c:pt idx="18">
                        <c:v>1594</c:v>
                      </c:pt>
                      <c:pt idx="19">
                        <c:v>1625</c:v>
                      </c:pt>
                      <c:pt idx="20">
                        <c:v>1608</c:v>
                      </c:pt>
                      <c:pt idx="21">
                        <c:v>1591</c:v>
                      </c:pt>
                      <c:pt idx="22">
                        <c:v>1574</c:v>
                      </c:pt>
                      <c:pt idx="23">
                        <c:v>1557</c:v>
                      </c:pt>
                      <c:pt idx="24">
                        <c:v>1541</c:v>
                      </c:pt>
                      <c:pt idx="25">
                        <c:v>1525</c:v>
                      </c:pt>
                      <c:pt idx="26">
                        <c:v>1508</c:v>
                      </c:pt>
                      <c:pt idx="27">
                        <c:v>1492</c:v>
                      </c:pt>
                      <c:pt idx="28">
                        <c:v>1476</c:v>
                      </c:pt>
                      <c:pt idx="29">
                        <c:v>1459</c:v>
                      </c:pt>
                      <c:pt idx="30">
                        <c:v>1444</c:v>
                      </c:pt>
                      <c:pt idx="31">
                        <c:v>1428</c:v>
                      </c:pt>
                      <c:pt idx="32">
                        <c:v>1413</c:v>
                      </c:pt>
                      <c:pt idx="33">
                        <c:v>1395</c:v>
                      </c:pt>
                      <c:pt idx="34">
                        <c:v>1378</c:v>
                      </c:pt>
                      <c:pt idx="35">
                        <c:v>1363</c:v>
                      </c:pt>
                      <c:pt idx="36">
                        <c:v>1345</c:v>
                      </c:pt>
                      <c:pt idx="37">
                        <c:v>1330</c:v>
                      </c:pt>
                      <c:pt idx="38">
                        <c:v>1316</c:v>
                      </c:pt>
                      <c:pt idx="39">
                        <c:v>1302</c:v>
                      </c:pt>
                      <c:pt idx="40">
                        <c:v>1285</c:v>
                      </c:pt>
                      <c:pt idx="41">
                        <c:v>1269</c:v>
                      </c:pt>
                      <c:pt idx="42">
                        <c:v>1251</c:v>
                      </c:pt>
                      <c:pt idx="43">
                        <c:v>1237</c:v>
                      </c:pt>
                      <c:pt idx="44">
                        <c:v>1223</c:v>
                      </c:pt>
                      <c:pt idx="45">
                        <c:v>1208</c:v>
                      </c:pt>
                      <c:pt idx="46">
                        <c:v>1195</c:v>
                      </c:pt>
                      <c:pt idx="47">
                        <c:v>1182</c:v>
                      </c:pt>
                      <c:pt idx="48">
                        <c:v>1170</c:v>
                      </c:pt>
                      <c:pt idx="49">
                        <c:v>1158</c:v>
                      </c:pt>
                      <c:pt idx="50">
                        <c:v>1145</c:v>
                      </c:pt>
                      <c:pt idx="51">
                        <c:v>1129</c:v>
                      </c:pt>
                      <c:pt idx="52">
                        <c:v>1114</c:v>
                      </c:pt>
                      <c:pt idx="53">
                        <c:v>1098</c:v>
                      </c:pt>
                      <c:pt idx="54">
                        <c:v>1083</c:v>
                      </c:pt>
                      <c:pt idx="55">
                        <c:v>1072</c:v>
                      </c:pt>
                      <c:pt idx="56">
                        <c:v>1059</c:v>
                      </c:pt>
                      <c:pt idx="57">
                        <c:v>1048</c:v>
                      </c:pt>
                      <c:pt idx="58">
                        <c:v>1032</c:v>
                      </c:pt>
                      <c:pt idx="59">
                        <c:v>1015</c:v>
                      </c:pt>
                      <c:pt idx="60">
                        <c:v>1002</c:v>
                      </c:pt>
                      <c:pt idx="61">
                        <c:v>987</c:v>
                      </c:pt>
                      <c:pt idx="62">
                        <c:v>976</c:v>
                      </c:pt>
                      <c:pt idx="63">
                        <c:v>964</c:v>
                      </c:pt>
                      <c:pt idx="64">
                        <c:v>952</c:v>
                      </c:pt>
                      <c:pt idx="65">
                        <c:v>938</c:v>
                      </c:pt>
                      <c:pt idx="66">
                        <c:v>928</c:v>
                      </c:pt>
                      <c:pt idx="67">
                        <c:v>917</c:v>
                      </c:pt>
                      <c:pt idx="68">
                        <c:v>904</c:v>
                      </c:pt>
                      <c:pt idx="69">
                        <c:v>889</c:v>
                      </c:pt>
                      <c:pt idx="70">
                        <c:v>877</c:v>
                      </c:pt>
                      <c:pt idx="71">
                        <c:v>862</c:v>
                      </c:pt>
                      <c:pt idx="72">
                        <c:v>853</c:v>
                      </c:pt>
                      <c:pt idx="73">
                        <c:v>841</c:v>
                      </c:pt>
                      <c:pt idx="74">
                        <c:v>828</c:v>
                      </c:pt>
                      <c:pt idx="75">
                        <c:v>818</c:v>
                      </c:pt>
                      <c:pt idx="76">
                        <c:v>804</c:v>
                      </c:pt>
                      <c:pt idx="77">
                        <c:v>792</c:v>
                      </c:pt>
                      <c:pt idx="78">
                        <c:v>783</c:v>
                      </c:pt>
                      <c:pt idx="79">
                        <c:v>775</c:v>
                      </c:pt>
                      <c:pt idx="80">
                        <c:v>764</c:v>
                      </c:pt>
                      <c:pt idx="81">
                        <c:v>755</c:v>
                      </c:pt>
                      <c:pt idx="82">
                        <c:v>746</c:v>
                      </c:pt>
                      <c:pt idx="83">
                        <c:v>736</c:v>
                      </c:pt>
                      <c:pt idx="84">
                        <c:v>726</c:v>
                      </c:pt>
                      <c:pt idx="85">
                        <c:v>714</c:v>
                      </c:pt>
                      <c:pt idx="86">
                        <c:v>706</c:v>
                      </c:pt>
                      <c:pt idx="87">
                        <c:v>696</c:v>
                      </c:pt>
                      <c:pt idx="88">
                        <c:v>687</c:v>
                      </c:pt>
                      <c:pt idx="89">
                        <c:v>680</c:v>
                      </c:pt>
                      <c:pt idx="90">
                        <c:v>672</c:v>
                      </c:pt>
                      <c:pt idx="91">
                        <c:v>665</c:v>
                      </c:pt>
                      <c:pt idx="92">
                        <c:v>657</c:v>
                      </c:pt>
                      <c:pt idx="93">
                        <c:v>649</c:v>
                      </c:pt>
                      <c:pt idx="94">
                        <c:v>642</c:v>
                      </c:pt>
                      <c:pt idx="95">
                        <c:v>632</c:v>
                      </c:pt>
                      <c:pt idx="96">
                        <c:v>624</c:v>
                      </c:pt>
                      <c:pt idx="97">
                        <c:v>614</c:v>
                      </c:pt>
                      <c:pt idx="98">
                        <c:v>607</c:v>
                      </c:pt>
                      <c:pt idx="99">
                        <c:v>599</c:v>
                      </c:pt>
                      <c:pt idx="100">
                        <c:v>590</c:v>
                      </c:pt>
                      <c:pt idx="101">
                        <c:v>584</c:v>
                      </c:pt>
                      <c:pt idx="102">
                        <c:v>578</c:v>
                      </c:pt>
                      <c:pt idx="103">
                        <c:v>570</c:v>
                      </c:pt>
                      <c:pt idx="104">
                        <c:v>564</c:v>
                      </c:pt>
                      <c:pt idx="105">
                        <c:v>558</c:v>
                      </c:pt>
                      <c:pt idx="106">
                        <c:v>549</c:v>
                      </c:pt>
                      <c:pt idx="107">
                        <c:v>540</c:v>
                      </c:pt>
                      <c:pt idx="108">
                        <c:v>533</c:v>
                      </c:pt>
                      <c:pt idx="109">
                        <c:v>526</c:v>
                      </c:pt>
                      <c:pt idx="110">
                        <c:v>518</c:v>
                      </c:pt>
                      <c:pt idx="111">
                        <c:v>512</c:v>
                      </c:pt>
                      <c:pt idx="112">
                        <c:v>504</c:v>
                      </c:pt>
                      <c:pt idx="113">
                        <c:v>494</c:v>
                      </c:pt>
                      <c:pt idx="114">
                        <c:v>488</c:v>
                      </c:pt>
                      <c:pt idx="115">
                        <c:v>480</c:v>
                      </c:pt>
                      <c:pt idx="116">
                        <c:v>470</c:v>
                      </c:pt>
                      <c:pt idx="117">
                        <c:v>465</c:v>
                      </c:pt>
                      <c:pt idx="118">
                        <c:v>459</c:v>
                      </c:pt>
                      <c:pt idx="119">
                        <c:v>454</c:v>
                      </c:pt>
                      <c:pt idx="120">
                        <c:v>449</c:v>
                      </c:pt>
                      <c:pt idx="121">
                        <c:v>440</c:v>
                      </c:pt>
                      <c:pt idx="122">
                        <c:v>431</c:v>
                      </c:pt>
                      <c:pt idx="123">
                        <c:v>426</c:v>
                      </c:pt>
                      <c:pt idx="124">
                        <c:v>421</c:v>
                      </c:pt>
                      <c:pt idx="125">
                        <c:v>416</c:v>
                      </c:pt>
                      <c:pt idx="126">
                        <c:v>409</c:v>
                      </c:pt>
                      <c:pt idx="127">
                        <c:v>402</c:v>
                      </c:pt>
                      <c:pt idx="128">
                        <c:v>396</c:v>
                      </c:pt>
                      <c:pt idx="129">
                        <c:v>387</c:v>
                      </c:pt>
                      <c:pt idx="130">
                        <c:v>383</c:v>
                      </c:pt>
                      <c:pt idx="131">
                        <c:v>377</c:v>
                      </c:pt>
                      <c:pt idx="132">
                        <c:v>373</c:v>
                      </c:pt>
                      <c:pt idx="133">
                        <c:v>368</c:v>
                      </c:pt>
                      <c:pt idx="134">
                        <c:v>363</c:v>
                      </c:pt>
                      <c:pt idx="135">
                        <c:v>359</c:v>
                      </c:pt>
                      <c:pt idx="136">
                        <c:v>352</c:v>
                      </c:pt>
                      <c:pt idx="137">
                        <c:v>345</c:v>
                      </c:pt>
                      <c:pt idx="138">
                        <c:v>339</c:v>
                      </c:pt>
                      <c:pt idx="139">
                        <c:v>332</c:v>
                      </c:pt>
                      <c:pt idx="140">
                        <c:v>327</c:v>
                      </c:pt>
                      <c:pt idx="141">
                        <c:v>322</c:v>
                      </c:pt>
                      <c:pt idx="142">
                        <c:v>316</c:v>
                      </c:pt>
                      <c:pt idx="143">
                        <c:v>311</c:v>
                      </c:pt>
                      <c:pt idx="144">
                        <c:v>307</c:v>
                      </c:pt>
                      <c:pt idx="145">
                        <c:v>302</c:v>
                      </c:pt>
                      <c:pt idx="146">
                        <c:v>293</c:v>
                      </c:pt>
                      <c:pt idx="147">
                        <c:v>290</c:v>
                      </c:pt>
                      <c:pt idx="148">
                        <c:v>286</c:v>
                      </c:pt>
                      <c:pt idx="149">
                        <c:v>279</c:v>
                      </c:pt>
                      <c:pt idx="150">
                        <c:v>274</c:v>
                      </c:pt>
                      <c:pt idx="151">
                        <c:v>271</c:v>
                      </c:pt>
                      <c:pt idx="152">
                        <c:v>268</c:v>
                      </c:pt>
                      <c:pt idx="153">
                        <c:v>262</c:v>
                      </c:pt>
                      <c:pt idx="154">
                        <c:v>258</c:v>
                      </c:pt>
                      <c:pt idx="155">
                        <c:v>254</c:v>
                      </c:pt>
                      <c:pt idx="156">
                        <c:v>249</c:v>
                      </c:pt>
                      <c:pt idx="157">
                        <c:v>245</c:v>
                      </c:pt>
                      <c:pt idx="158">
                        <c:v>241</c:v>
                      </c:pt>
                      <c:pt idx="159">
                        <c:v>235</c:v>
                      </c:pt>
                      <c:pt idx="160">
                        <c:v>232</c:v>
                      </c:pt>
                      <c:pt idx="161">
                        <c:v>229</c:v>
                      </c:pt>
                      <c:pt idx="162">
                        <c:v>225</c:v>
                      </c:pt>
                      <c:pt idx="163">
                        <c:v>222</c:v>
                      </c:pt>
                      <c:pt idx="164">
                        <c:v>217</c:v>
                      </c:pt>
                      <c:pt idx="165">
                        <c:v>211</c:v>
                      </c:pt>
                      <c:pt idx="166">
                        <c:v>208</c:v>
                      </c:pt>
                      <c:pt idx="167">
                        <c:v>201</c:v>
                      </c:pt>
                      <c:pt idx="168">
                        <c:v>197</c:v>
                      </c:pt>
                      <c:pt idx="169">
                        <c:v>193</c:v>
                      </c:pt>
                      <c:pt idx="170">
                        <c:v>189</c:v>
                      </c:pt>
                      <c:pt idx="171">
                        <c:v>184</c:v>
                      </c:pt>
                      <c:pt idx="172">
                        <c:v>180</c:v>
                      </c:pt>
                      <c:pt idx="173">
                        <c:v>175</c:v>
                      </c:pt>
                      <c:pt idx="174">
                        <c:v>172</c:v>
                      </c:pt>
                      <c:pt idx="175">
                        <c:v>170</c:v>
                      </c:pt>
                      <c:pt idx="176">
                        <c:v>167</c:v>
                      </c:pt>
                      <c:pt idx="177">
                        <c:v>164</c:v>
                      </c:pt>
                      <c:pt idx="178">
                        <c:v>160</c:v>
                      </c:pt>
                      <c:pt idx="179">
                        <c:v>157</c:v>
                      </c:pt>
                      <c:pt idx="180">
                        <c:v>152</c:v>
                      </c:pt>
                      <c:pt idx="181">
                        <c:v>150</c:v>
                      </c:pt>
                      <c:pt idx="182">
                        <c:v>146</c:v>
                      </c:pt>
                      <c:pt idx="183">
                        <c:v>144</c:v>
                      </c:pt>
                      <c:pt idx="184">
                        <c:v>140</c:v>
                      </c:pt>
                      <c:pt idx="185">
                        <c:v>137</c:v>
                      </c:pt>
                      <c:pt idx="186">
                        <c:v>135</c:v>
                      </c:pt>
                      <c:pt idx="187">
                        <c:v>132</c:v>
                      </c:pt>
                      <c:pt idx="188">
                        <c:v>130</c:v>
                      </c:pt>
                      <c:pt idx="189">
                        <c:v>124</c:v>
                      </c:pt>
                      <c:pt idx="190">
                        <c:v>122</c:v>
                      </c:pt>
                      <c:pt idx="191">
                        <c:v>117</c:v>
                      </c:pt>
                      <c:pt idx="192">
                        <c:v>113</c:v>
                      </c:pt>
                      <c:pt idx="193">
                        <c:v>109</c:v>
                      </c:pt>
                      <c:pt idx="194">
                        <c:v>104</c:v>
                      </c:pt>
                      <c:pt idx="195">
                        <c:v>99</c:v>
                      </c:pt>
                      <c:pt idx="196">
                        <c:v>98</c:v>
                      </c:pt>
                      <c:pt idx="197">
                        <c:v>95</c:v>
                      </c:pt>
                      <c:pt idx="198">
                        <c:v>92</c:v>
                      </c:pt>
                      <c:pt idx="199">
                        <c:v>91</c:v>
                      </c:pt>
                      <c:pt idx="200">
                        <c:v>87</c:v>
                      </c:pt>
                      <c:pt idx="201">
                        <c:v>85</c:v>
                      </c:pt>
                      <c:pt idx="202">
                        <c:v>84</c:v>
                      </c:pt>
                      <c:pt idx="203">
                        <c:v>83</c:v>
                      </c:pt>
                      <c:pt idx="204">
                        <c:v>82</c:v>
                      </c:pt>
                      <c:pt idx="205">
                        <c:v>77</c:v>
                      </c:pt>
                      <c:pt idx="206">
                        <c:v>76</c:v>
                      </c:pt>
                      <c:pt idx="207">
                        <c:v>74</c:v>
                      </c:pt>
                      <c:pt idx="208">
                        <c:v>73</c:v>
                      </c:pt>
                      <c:pt idx="209">
                        <c:v>71</c:v>
                      </c:pt>
                      <c:pt idx="210">
                        <c:v>67</c:v>
                      </c:pt>
                      <c:pt idx="211">
                        <c:v>66</c:v>
                      </c:pt>
                      <c:pt idx="212">
                        <c:v>64</c:v>
                      </c:pt>
                      <c:pt idx="213">
                        <c:v>62</c:v>
                      </c:pt>
                      <c:pt idx="214">
                        <c:v>57</c:v>
                      </c:pt>
                      <c:pt idx="215">
                        <c:v>54</c:v>
                      </c:pt>
                      <c:pt idx="216">
                        <c:v>53</c:v>
                      </c:pt>
                      <c:pt idx="217">
                        <c:v>50</c:v>
                      </c:pt>
                      <c:pt idx="218">
                        <c:v>49</c:v>
                      </c:pt>
                      <c:pt idx="219">
                        <c:v>44</c:v>
                      </c:pt>
                      <c:pt idx="220">
                        <c:v>42</c:v>
                      </c:pt>
                      <c:pt idx="221">
                        <c:v>39</c:v>
                      </c:pt>
                      <c:pt idx="222">
                        <c:v>38</c:v>
                      </c:pt>
                      <c:pt idx="223">
                        <c:v>33</c:v>
                      </c:pt>
                      <c:pt idx="224">
                        <c:v>29</c:v>
                      </c:pt>
                      <c:pt idx="225">
                        <c:v>28</c:v>
                      </c:pt>
                      <c:pt idx="226">
                        <c:v>25</c:v>
                      </c:pt>
                      <c:pt idx="227">
                        <c:v>23</c:v>
                      </c:pt>
                      <c:pt idx="228">
                        <c:v>21</c:v>
                      </c:pt>
                      <c:pt idx="229">
                        <c:v>17</c:v>
                      </c:pt>
                      <c:pt idx="230">
                        <c:v>14</c:v>
                      </c:pt>
                      <c:pt idx="231">
                        <c:v>13</c:v>
                      </c:pt>
                      <c:pt idx="232">
                        <c:v>148</c:v>
                      </c:pt>
                      <c:pt idx="233">
                        <c:v>286</c:v>
                      </c:pt>
                      <c:pt idx="234">
                        <c:v>384</c:v>
                      </c:pt>
                      <c:pt idx="235">
                        <c:v>435</c:v>
                      </c:pt>
                      <c:pt idx="236">
                        <c:v>478</c:v>
                      </c:pt>
                      <c:pt idx="237">
                        <c:v>512</c:v>
                      </c:pt>
                      <c:pt idx="238">
                        <c:v>549</c:v>
                      </c:pt>
                      <c:pt idx="239">
                        <c:v>589</c:v>
                      </c:pt>
                      <c:pt idx="240">
                        <c:v>646</c:v>
                      </c:pt>
                      <c:pt idx="241">
                        <c:v>705</c:v>
                      </c:pt>
                      <c:pt idx="242">
                        <c:v>763</c:v>
                      </c:pt>
                      <c:pt idx="243">
                        <c:v>827</c:v>
                      </c:pt>
                      <c:pt idx="244">
                        <c:v>880</c:v>
                      </c:pt>
                      <c:pt idx="245">
                        <c:v>932</c:v>
                      </c:pt>
                      <c:pt idx="246">
                        <c:v>978</c:v>
                      </c:pt>
                      <c:pt idx="247">
                        <c:v>1026</c:v>
                      </c:pt>
                      <c:pt idx="248">
                        <c:v>1057</c:v>
                      </c:pt>
                      <c:pt idx="249">
                        <c:v>1133</c:v>
                      </c:pt>
                      <c:pt idx="250">
                        <c:v>1177</c:v>
                      </c:pt>
                      <c:pt idx="251">
                        <c:v>1256</c:v>
                      </c:pt>
                    </c:numCache>
                  </c:numRef>
                </c:yVal>
                <c:smooth val="1"/>
              </c15:ser>
            </c15:filteredScatterSeries>
            <c15:filteredScatte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Sheet4!$B$37</c15:sqref>
                        </c15:formulaRef>
                      </c:ext>
                    </c:extLst>
                    <c:strCache>
                      <c:ptCount val="1"/>
                      <c:pt idx="0">
                        <c:v>CurEvictionRate512</c:v>
                      </c:pt>
                    </c:strCache>
                  </c:strRef>
                </c:tx>
                <c:spPr>
                  <a:ln w="19050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Sheet4!$39:$39</c15:sqref>
                        </c15:formulaRef>
                      </c:ext>
                    </c:extLst>
                    <c:numCache>
                      <c:formatCode>General</c:formatCode>
                      <c:ptCount val="16384"/>
                      <c:pt idx="0">
                        <c:v>512</c:v>
                      </c:pt>
                      <c:pt idx="1">
                        <c:v>1024</c:v>
                      </c:pt>
                      <c:pt idx="2">
                        <c:v>1536</c:v>
                      </c:pt>
                      <c:pt idx="3">
                        <c:v>2048</c:v>
                      </c:pt>
                      <c:pt idx="4">
                        <c:v>2560</c:v>
                      </c:pt>
                      <c:pt idx="5">
                        <c:v>3072</c:v>
                      </c:pt>
                      <c:pt idx="6">
                        <c:v>3584</c:v>
                      </c:pt>
                      <c:pt idx="7">
                        <c:v>4096</c:v>
                      </c:pt>
                      <c:pt idx="8">
                        <c:v>4608</c:v>
                      </c:pt>
                      <c:pt idx="9">
                        <c:v>5001</c:v>
                      </c:pt>
                      <c:pt idx="10">
                        <c:v>5005</c:v>
                      </c:pt>
                      <c:pt idx="11">
                        <c:v>5011</c:v>
                      </c:pt>
                      <c:pt idx="12">
                        <c:v>5019</c:v>
                      </c:pt>
                      <c:pt idx="13">
                        <c:v>5024</c:v>
                      </c:pt>
                      <c:pt idx="14">
                        <c:v>5030</c:v>
                      </c:pt>
                      <c:pt idx="15">
                        <c:v>5035</c:v>
                      </c:pt>
                      <c:pt idx="16">
                        <c:v>5041</c:v>
                      </c:pt>
                      <c:pt idx="17">
                        <c:v>5046</c:v>
                      </c:pt>
                      <c:pt idx="18">
                        <c:v>5052</c:v>
                      </c:pt>
                      <c:pt idx="19">
                        <c:v>5058</c:v>
                      </c:pt>
                      <c:pt idx="20">
                        <c:v>5065</c:v>
                      </c:pt>
                      <c:pt idx="21">
                        <c:v>5070</c:v>
                      </c:pt>
                      <c:pt idx="22">
                        <c:v>5076</c:v>
                      </c:pt>
                      <c:pt idx="23">
                        <c:v>5083</c:v>
                      </c:pt>
                      <c:pt idx="24">
                        <c:v>5088</c:v>
                      </c:pt>
                      <c:pt idx="25">
                        <c:v>5096</c:v>
                      </c:pt>
                      <c:pt idx="26">
                        <c:v>5102</c:v>
                      </c:pt>
                      <c:pt idx="27">
                        <c:v>5110</c:v>
                      </c:pt>
                      <c:pt idx="28">
                        <c:v>5117</c:v>
                      </c:pt>
                      <c:pt idx="29">
                        <c:v>5123</c:v>
                      </c:pt>
                      <c:pt idx="30">
                        <c:v>5128</c:v>
                      </c:pt>
                      <c:pt idx="31">
                        <c:v>5134</c:v>
                      </c:pt>
                      <c:pt idx="32">
                        <c:v>5141</c:v>
                      </c:pt>
                      <c:pt idx="33">
                        <c:v>5146</c:v>
                      </c:pt>
                      <c:pt idx="34">
                        <c:v>5152</c:v>
                      </c:pt>
                      <c:pt idx="35">
                        <c:v>5157</c:v>
                      </c:pt>
                      <c:pt idx="36">
                        <c:v>5164</c:v>
                      </c:pt>
                      <c:pt idx="37">
                        <c:v>5170</c:v>
                      </c:pt>
                      <c:pt idx="38">
                        <c:v>5175</c:v>
                      </c:pt>
                      <c:pt idx="39">
                        <c:v>5182</c:v>
                      </c:pt>
                      <c:pt idx="40">
                        <c:v>5187</c:v>
                      </c:pt>
                      <c:pt idx="41">
                        <c:v>5192</c:v>
                      </c:pt>
                      <c:pt idx="42">
                        <c:v>5198</c:v>
                      </c:pt>
                      <c:pt idx="43">
                        <c:v>5204</c:v>
                      </c:pt>
                      <c:pt idx="44">
                        <c:v>5209</c:v>
                      </c:pt>
                      <c:pt idx="45">
                        <c:v>5213</c:v>
                      </c:pt>
                      <c:pt idx="46">
                        <c:v>5218</c:v>
                      </c:pt>
                      <c:pt idx="47">
                        <c:v>5222</c:v>
                      </c:pt>
                      <c:pt idx="48">
                        <c:v>5226</c:v>
                      </c:pt>
                      <c:pt idx="49">
                        <c:v>5230</c:v>
                      </c:pt>
                      <c:pt idx="50">
                        <c:v>5234</c:v>
                      </c:pt>
                      <c:pt idx="51">
                        <c:v>5239</c:v>
                      </c:pt>
                      <c:pt idx="52">
                        <c:v>5242</c:v>
                      </c:pt>
                      <c:pt idx="53">
                        <c:v>5247</c:v>
                      </c:pt>
                      <c:pt idx="54">
                        <c:v>5251</c:v>
                      </c:pt>
                      <c:pt idx="55">
                        <c:v>5255</c:v>
                      </c:pt>
                      <c:pt idx="56">
                        <c:v>5260</c:v>
                      </c:pt>
                      <c:pt idx="57">
                        <c:v>5265</c:v>
                      </c:pt>
                      <c:pt idx="58">
                        <c:v>5269</c:v>
                      </c:pt>
                      <c:pt idx="59">
                        <c:v>5274</c:v>
                      </c:pt>
                      <c:pt idx="60">
                        <c:v>5278</c:v>
                      </c:pt>
                      <c:pt idx="61">
                        <c:v>5282</c:v>
                      </c:pt>
                      <c:pt idx="62">
                        <c:v>5288</c:v>
                      </c:pt>
                      <c:pt idx="63">
                        <c:v>5292</c:v>
                      </c:pt>
                      <c:pt idx="64">
                        <c:v>5297</c:v>
                      </c:pt>
                      <c:pt idx="65">
                        <c:v>5301</c:v>
                      </c:pt>
                      <c:pt idx="66">
                        <c:v>5304</c:v>
                      </c:pt>
                      <c:pt idx="67">
                        <c:v>5309</c:v>
                      </c:pt>
                      <c:pt idx="68">
                        <c:v>5313</c:v>
                      </c:pt>
                      <c:pt idx="69">
                        <c:v>5315</c:v>
                      </c:pt>
                      <c:pt idx="70">
                        <c:v>5318</c:v>
                      </c:pt>
                      <c:pt idx="71">
                        <c:v>5322</c:v>
                      </c:pt>
                      <c:pt idx="72">
                        <c:v>5324</c:v>
                      </c:pt>
                      <c:pt idx="73">
                        <c:v>5328</c:v>
                      </c:pt>
                      <c:pt idx="74">
                        <c:v>5332</c:v>
                      </c:pt>
                      <c:pt idx="75">
                        <c:v>5335</c:v>
                      </c:pt>
                      <c:pt idx="76">
                        <c:v>5340</c:v>
                      </c:pt>
                      <c:pt idx="77">
                        <c:v>5343</c:v>
                      </c:pt>
                      <c:pt idx="78">
                        <c:v>5346</c:v>
                      </c:pt>
                      <c:pt idx="79">
                        <c:v>5350</c:v>
                      </c:pt>
                      <c:pt idx="80">
                        <c:v>5355</c:v>
                      </c:pt>
                      <c:pt idx="81">
                        <c:v>5359</c:v>
                      </c:pt>
                      <c:pt idx="82">
                        <c:v>5362</c:v>
                      </c:pt>
                      <c:pt idx="83">
                        <c:v>5364</c:v>
                      </c:pt>
                      <c:pt idx="84">
                        <c:v>5366</c:v>
                      </c:pt>
                      <c:pt idx="85">
                        <c:v>5370</c:v>
                      </c:pt>
                      <c:pt idx="86">
                        <c:v>5372</c:v>
                      </c:pt>
                      <c:pt idx="87">
                        <c:v>5375</c:v>
                      </c:pt>
                      <c:pt idx="88">
                        <c:v>5378</c:v>
                      </c:pt>
                      <c:pt idx="89">
                        <c:v>5380</c:v>
                      </c:pt>
                      <c:pt idx="90">
                        <c:v>5382</c:v>
                      </c:pt>
                      <c:pt idx="91">
                        <c:v>5387</c:v>
                      </c:pt>
                      <c:pt idx="92">
                        <c:v>5390</c:v>
                      </c:pt>
                      <c:pt idx="93">
                        <c:v>5392</c:v>
                      </c:pt>
                      <c:pt idx="94">
                        <c:v>5394</c:v>
                      </c:pt>
                      <c:pt idx="95">
                        <c:v>5397</c:v>
                      </c:pt>
                      <c:pt idx="96">
                        <c:v>5401</c:v>
                      </c:pt>
                      <c:pt idx="97">
                        <c:v>5404</c:v>
                      </c:pt>
                      <c:pt idx="98">
                        <c:v>5408</c:v>
                      </c:pt>
                      <c:pt idx="99">
                        <c:v>5411</c:v>
                      </c:pt>
                      <c:pt idx="100">
                        <c:v>5414</c:v>
                      </c:pt>
                      <c:pt idx="101">
                        <c:v>5417</c:v>
                      </c:pt>
                      <c:pt idx="102">
                        <c:v>5420</c:v>
                      </c:pt>
                      <c:pt idx="103">
                        <c:v>5422</c:v>
                      </c:pt>
                      <c:pt idx="104">
                        <c:v>5425</c:v>
                      </c:pt>
                      <c:pt idx="105">
                        <c:v>5427</c:v>
                      </c:pt>
                      <c:pt idx="106">
                        <c:v>5429</c:v>
                      </c:pt>
                      <c:pt idx="107">
                        <c:v>5431</c:v>
                      </c:pt>
                      <c:pt idx="108">
                        <c:v>5434</c:v>
                      </c:pt>
                      <c:pt idx="109">
                        <c:v>5437</c:v>
                      </c:pt>
                      <c:pt idx="110">
                        <c:v>5438</c:v>
                      </c:pt>
                      <c:pt idx="111">
                        <c:v>5440</c:v>
                      </c:pt>
                      <c:pt idx="112">
                        <c:v>5442</c:v>
                      </c:pt>
                      <c:pt idx="113">
                        <c:v>5446</c:v>
                      </c:pt>
                      <c:pt idx="114">
                        <c:v>5448</c:v>
                      </c:pt>
                      <c:pt idx="115">
                        <c:v>5451</c:v>
                      </c:pt>
                      <c:pt idx="116">
                        <c:v>5454</c:v>
                      </c:pt>
                      <c:pt idx="117">
                        <c:v>5455</c:v>
                      </c:pt>
                      <c:pt idx="118">
                        <c:v>5459</c:v>
                      </c:pt>
                      <c:pt idx="119">
                        <c:v>5460</c:v>
                      </c:pt>
                      <c:pt idx="120">
                        <c:v>5462</c:v>
                      </c:pt>
                      <c:pt idx="121">
                        <c:v>5465</c:v>
                      </c:pt>
                      <c:pt idx="122">
                        <c:v>5466</c:v>
                      </c:pt>
                      <c:pt idx="123">
                        <c:v>5469</c:v>
                      </c:pt>
                      <c:pt idx="124">
                        <c:v>5471</c:v>
                      </c:pt>
                      <c:pt idx="125">
                        <c:v>5473</c:v>
                      </c:pt>
                      <c:pt idx="126">
                        <c:v>5475</c:v>
                      </c:pt>
                      <c:pt idx="127">
                        <c:v>5477</c:v>
                      </c:pt>
                      <c:pt idx="128">
                        <c:v>5479</c:v>
                      </c:pt>
                      <c:pt idx="129">
                        <c:v>5481</c:v>
                      </c:pt>
                      <c:pt idx="130">
                        <c:v>5483</c:v>
                      </c:pt>
                      <c:pt idx="131">
                        <c:v>5485</c:v>
                      </c:pt>
                      <c:pt idx="132">
                        <c:v>5488</c:v>
                      </c:pt>
                      <c:pt idx="133">
                        <c:v>5490</c:v>
                      </c:pt>
                      <c:pt idx="134">
                        <c:v>5492</c:v>
                      </c:pt>
                      <c:pt idx="135">
                        <c:v>5494</c:v>
                      </c:pt>
                      <c:pt idx="136">
                        <c:v>5497</c:v>
                      </c:pt>
                      <c:pt idx="137">
                        <c:v>5499</c:v>
                      </c:pt>
                      <c:pt idx="138">
                        <c:v>5501</c:v>
                      </c:pt>
                      <c:pt idx="139">
                        <c:v>5503</c:v>
                      </c:pt>
                      <c:pt idx="140">
                        <c:v>5505</c:v>
                      </c:pt>
                      <c:pt idx="141">
                        <c:v>5507</c:v>
                      </c:pt>
                      <c:pt idx="142">
                        <c:v>5509</c:v>
                      </c:pt>
                      <c:pt idx="143">
                        <c:v>5510</c:v>
                      </c:pt>
                      <c:pt idx="144">
                        <c:v>5512</c:v>
                      </c:pt>
                      <c:pt idx="145">
                        <c:v>5522</c:v>
                      </c:pt>
                      <c:pt idx="146">
                        <c:v>5529</c:v>
                      </c:pt>
                      <c:pt idx="147">
                        <c:v>5532</c:v>
                      </c:pt>
                      <c:pt idx="148">
                        <c:v>5536</c:v>
                      </c:pt>
                      <c:pt idx="149">
                        <c:v>5538</c:v>
                      </c:pt>
                      <c:pt idx="150">
                        <c:v>5543</c:v>
                      </c:pt>
                      <c:pt idx="151">
                        <c:v>5546</c:v>
                      </c:pt>
                      <c:pt idx="152">
                        <c:v>5548</c:v>
                      </c:pt>
                      <c:pt idx="153">
                        <c:v>5563</c:v>
                      </c:pt>
                      <c:pt idx="154">
                        <c:v>5567</c:v>
                      </c:pt>
                      <c:pt idx="155">
                        <c:v>5568</c:v>
                      </c:pt>
                      <c:pt idx="156">
                        <c:v>5574</c:v>
                      </c:pt>
                      <c:pt idx="157">
                        <c:v>5576</c:v>
                      </c:pt>
                      <c:pt idx="158">
                        <c:v>5585</c:v>
                      </c:pt>
                      <c:pt idx="159">
                        <c:v>5589</c:v>
                      </c:pt>
                      <c:pt idx="160">
                        <c:v>5595</c:v>
                      </c:pt>
                      <c:pt idx="161">
                        <c:v>5610</c:v>
                      </c:pt>
                      <c:pt idx="162">
                        <c:v>5613</c:v>
                      </c:pt>
                      <c:pt idx="163">
                        <c:v>5623</c:v>
                      </c:pt>
                      <c:pt idx="164">
                        <c:v>5638</c:v>
                      </c:pt>
                      <c:pt idx="165">
                        <c:v>5640</c:v>
                      </c:pt>
                      <c:pt idx="166">
                        <c:v>5649</c:v>
                      </c:pt>
                      <c:pt idx="167">
                        <c:v>5656</c:v>
                      </c:pt>
                      <c:pt idx="168">
                        <c:v>5664</c:v>
                      </c:pt>
                      <c:pt idx="169">
                        <c:v>5666</c:v>
                      </c:pt>
                      <c:pt idx="170">
                        <c:v>5670</c:v>
                      </c:pt>
                      <c:pt idx="171">
                        <c:v>5673</c:v>
                      </c:pt>
                      <c:pt idx="172">
                        <c:v>5681</c:v>
                      </c:pt>
                      <c:pt idx="173">
                        <c:v>5696</c:v>
                      </c:pt>
                      <c:pt idx="174">
                        <c:v>5699</c:v>
                      </c:pt>
                      <c:pt idx="175">
                        <c:v>5700</c:v>
                      </c:pt>
                      <c:pt idx="176">
                        <c:v>5702</c:v>
                      </c:pt>
                      <c:pt idx="177">
                        <c:v>5703</c:v>
                      </c:pt>
                      <c:pt idx="178">
                        <c:v>5714</c:v>
                      </c:pt>
                      <c:pt idx="179">
                        <c:v>5725</c:v>
                      </c:pt>
                      <c:pt idx="180">
                        <c:v>5727</c:v>
                      </c:pt>
                      <c:pt idx="181">
                        <c:v>5747</c:v>
                      </c:pt>
                      <c:pt idx="182">
                        <c:v>5753</c:v>
                      </c:pt>
                      <c:pt idx="183">
                        <c:v>5758</c:v>
                      </c:pt>
                      <c:pt idx="184">
                        <c:v>5765</c:v>
                      </c:pt>
                      <c:pt idx="185">
                        <c:v>5771</c:v>
                      </c:pt>
                      <c:pt idx="186">
                        <c:v>5774</c:v>
                      </c:pt>
                      <c:pt idx="187">
                        <c:v>5782</c:v>
                      </c:pt>
                      <c:pt idx="188">
                        <c:v>5788</c:v>
                      </c:pt>
                      <c:pt idx="189">
                        <c:v>5793</c:v>
                      </c:pt>
                      <c:pt idx="190">
                        <c:v>5801</c:v>
                      </c:pt>
                      <c:pt idx="191">
                        <c:v>5821</c:v>
                      </c:pt>
                      <c:pt idx="192">
                        <c:v>5828</c:v>
                      </c:pt>
                      <c:pt idx="193">
                        <c:v>5834</c:v>
                      </c:pt>
                      <c:pt idx="194">
                        <c:v>5836</c:v>
                      </c:pt>
                      <c:pt idx="195">
                        <c:v>5844</c:v>
                      </c:pt>
                      <c:pt idx="196">
                        <c:v>5845</c:v>
                      </c:pt>
                      <c:pt idx="197">
                        <c:v>5855</c:v>
                      </c:pt>
                      <c:pt idx="198">
                        <c:v>5860</c:v>
                      </c:pt>
                      <c:pt idx="199">
                        <c:v>5875</c:v>
                      </c:pt>
                      <c:pt idx="200">
                        <c:v>5882</c:v>
                      </c:pt>
                      <c:pt idx="201">
                        <c:v>5884</c:v>
                      </c:pt>
                      <c:pt idx="202">
                        <c:v>5894</c:v>
                      </c:pt>
                      <c:pt idx="203">
                        <c:v>5903</c:v>
                      </c:pt>
                      <c:pt idx="204">
                        <c:v>5904</c:v>
                      </c:pt>
                      <c:pt idx="205">
                        <c:v>5920</c:v>
                      </c:pt>
                      <c:pt idx="206">
                        <c:v>5922</c:v>
                      </c:pt>
                      <c:pt idx="207">
                        <c:v>5926</c:v>
                      </c:pt>
                      <c:pt idx="208">
                        <c:v>5931</c:v>
                      </c:pt>
                      <c:pt idx="209">
                        <c:v>5936</c:v>
                      </c:pt>
                      <c:pt idx="210">
                        <c:v>5939</c:v>
                      </c:pt>
                      <c:pt idx="211">
                        <c:v>5940</c:v>
                      </c:pt>
                      <c:pt idx="212">
                        <c:v>5950</c:v>
                      </c:pt>
                      <c:pt idx="213">
                        <c:v>5951</c:v>
                      </c:pt>
                      <c:pt idx="214">
                        <c:v>5952</c:v>
                      </c:pt>
                      <c:pt idx="215">
                        <c:v>5955</c:v>
                      </c:pt>
                      <c:pt idx="216">
                        <c:v>5958</c:v>
                      </c:pt>
                      <c:pt idx="217">
                        <c:v>5959</c:v>
                      </c:pt>
                      <c:pt idx="218">
                        <c:v>5963</c:v>
                      </c:pt>
                      <c:pt idx="219">
                        <c:v>5972</c:v>
                      </c:pt>
                      <c:pt idx="220">
                        <c:v>5974</c:v>
                      </c:pt>
                      <c:pt idx="221">
                        <c:v>5980</c:v>
                      </c:pt>
                      <c:pt idx="222">
                        <c:v>5991</c:v>
                      </c:pt>
                      <c:pt idx="223">
                        <c:v>6001</c:v>
                      </c:pt>
                      <c:pt idx="224">
                        <c:v>6013</c:v>
                      </c:pt>
                      <c:pt idx="225">
                        <c:v>6014</c:v>
                      </c:pt>
                      <c:pt idx="226">
                        <c:v>6015</c:v>
                      </c:pt>
                      <c:pt idx="227">
                        <c:v>6016</c:v>
                      </c:pt>
                      <c:pt idx="228">
                        <c:v>6024</c:v>
                      </c:pt>
                      <c:pt idx="229">
                        <c:v>6034</c:v>
                      </c:pt>
                      <c:pt idx="230">
                        <c:v>6056</c:v>
                      </c:pt>
                      <c:pt idx="231">
                        <c:v>6185</c:v>
                      </c:pt>
                      <c:pt idx="232">
                        <c:v>6193</c:v>
                      </c:pt>
                      <c:pt idx="233">
                        <c:v>6208</c:v>
                      </c:pt>
                      <c:pt idx="234">
                        <c:v>6226</c:v>
                      </c:pt>
                      <c:pt idx="235">
                        <c:v>6260</c:v>
                      </c:pt>
                      <c:pt idx="236">
                        <c:v>6312</c:v>
                      </c:pt>
                      <c:pt idx="237">
                        <c:v>6348</c:v>
                      </c:pt>
                      <c:pt idx="238">
                        <c:v>6372</c:v>
                      </c:pt>
                      <c:pt idx="239">
                        <c:v>6396</c:v>
                      </c:pt>
                      <c:pt idx="240">
                        <c:v>6536</c:v>
                      </c:pt>
                      <c:pt idx="241">
                        <c:v>6592</c:v>
                      </c:pt>
                      <c:pt idx="242">
                        <c:v>6656</c:v>
                      </c:pt>
                      <c:pt idx="243">
                        <c:v>7168</c:v>
                      </c:pt>
                      <c:pt idx="244">
                        <c:v>7680</c:v>
                      </c:pt>
                      <c:pt idx="245">
                        <c:v>8192</c:v>
                      </c:pt>
                      <c:pt idx="246">
                        <c:v>8704</c:v>
                      </c:pt>
                      <c:pt idx="247">
                        <c:v>9216</c:v>
                      </c:pt>
                      <c:pt idx="248">
                        <c:v>9728</c:v>
                      </c:pt>
                      <c:pt idx="249">
                        <c:v>10240</c:v>
                      </c:pt>
                      <c:pt idx="250">
                        <c:v>10752</c:v>
                      </c:pt>
                      <c:pt idx="251">
                        <c:v>11264</c:v>
                      </c:pt>
                      <c:pt idx="252">
                        <c:v>11592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Sheet4!$40:$40</c15:sqref>
                        </c15:formulaRef>
                      </c:ext>
                    </c:extLst>
                    <c:numCache>
                      <c:formatCode>General</c:formatCode>
                      <c:ptCount val="16384"/>
                      <c:pt idx="0">
                        <c:v>527</c:v>
                      </c:pt>
                      <c:pt idx="1">
                        <c:v>749</c:v>
                      </c:pt>
                      <c:pt idx="2">
                        <c:v>901</c:v>
                      </c:pt>
                      <c:pt idx="3">
                        <c:v>1020</c:v>
                      </c:pt>
                      <c:pt idx="4">
                        <c:v>1100</c:v>
                      </c:pt>
                      <c:pt idx="5">
                        <c:v>1203</c:v>
                      </c:pt>
                      <c:pt idx="6">
                        <c:v>1270</c:v>
                      </c:pt>
                      <c:pt idx="7">
                        <c:v>1382</c:v>
                      </c:pt>
                      <c:pt idx="8">
                        <c:v>1491</c:v>
                      </c:pt>
                      <c:pt idx="9">
                        <c:v>1565</c:v>
                      </c:pt>
                      <c:pt idx="10">
                        <c:v>1549</c:v>
                      </c:pt>
                      <c:pt idx="11">
                        <c:v>1533</c:v>
                      </c:pt>
                      <c:pt idx="12">
                        <c:v>1513</c:v>
                      </c:pt>
                      <c:pt idx="13">
                        <c:v>1495</c:v>
                      </c:pt>
                      <c:pt idx="14">
                        <c:v>1479</c:v>
                      </c:pt>
                      <c:pt idx="15">
                        <c:v>1462</c:v>
                      </c:pt>
                      <c:pt idx="16">
                        <c:v>1445</c:v>
                      </c:pt>
                      <c:pt idx="17">
                        <c:v>1429</c:v>
                      </c:pt>
                      <c:pt idx="18">
                        <c:v>1411</c:v>
                      </c:pt>
                      <c:pt idx="19">
                        <c:v>1394</c:v>
                      </c:pt>
                      <c:pt idx="20">
                        <c:v>1380</c:v>
                      </c:pt>
                      <c:pt idx="21">
                        <c:v>1361</c:v>
                      </c:pt>
                      <c:pt idx="22">
                        <c:v>1344</c:v>
                      </c:pt>
                      <c:pt idx="23">
                        <c:v>1330</c:v>
                      </c:pt>
                      <c:pt idx="24">
                        <c:v>1315</c:v>
                      </c:pt>
                      <c:pt idx="25">
                        <c:v>1297</c:v>
                      </c:pt>
                      <c:pt idx="26">
                        <c:v>1284</c:v>
                      </c:pt>
                      <c:pt idx="27">
                        <c:v>1271</c:v>
                      </c:pt>
                      <c:pt idx="28">
                        <c:v>1256</c:v>
                      </c:pt>
                      <c:pt idx="29">
                        <c:v>1243</c:v>
                      </c:pt>
                      <c:pt idx="30">
                        <c:v>1230</c:v>
                      </c:pt>
                      <c:pt idx="31">
                        <c:v>1216</c:v>
                      </c:pt>
                      <c:pt idx="32">
                        <c:v>1202</c:v>
                      </c:pt>
                      <c:pt idx="33">
                        <c:v>1188</c:v>
                      </c:pt>
                      <c:pt idx="34">
                        <c:v>1176</c:v>
                      </c:pt>
                      <c:pt idx="35">
                        <c:v>1162</c:v>
                      </c:pt>
                      <c:pt idx="36">
                        <c:v>1148</c:v>
                      </c:pt>
                      <c:pt idx="37">
                        <c:v>1134</c:v>
                      </c:pt>
                      <c:pt idx="38">
                        <c:v>1122</c:v>
                      </c:pt>
                      <c:pt idx="39">
                        <c:v>1109</c:v>
                      </c:pt>
                      <c:pt idx="40">
                        <c:v>1095</c:v>
                      </c:pt>
                      <c:pt idx="41">
                        <c:v>1083</c:v>
                      </c:pt>
                      <c:pt idx="42">
                        <c:v>1072</c:v>
                      </c:pt>
                      <c:pt idx="43">
                        <c:v>1059</c:v>
                      </c:pt>
                      <c:pt idx="44">
                        <c:v>1048</c:v>
                      </c:pt>
                      <c:pt idx="45">
                        <c:v>1036</c:v>
                      </c:pt>
                      <c:pt idx="46">
                        <c:v>1022</c:v>
                      </c:pt>
                      <c:pt idx="47">
                        <c:v>1011</c:v>
                      </c:pt>
                      <c:pt idx="48">
                        <c:v>1000</c:v>
                      </c:pt>
                      <c:pt idx="49">
                        <c:v>989</c:v>
                      </c:pt>
                      <c:pt idx="50">
                        <c:v>979</c:v>
                      </c:pt>
                      <c:pt idx="51">
                        <c:v>964</c:v>
                      </c:pt>
                      <c:pt idx="52">
                        <c:v>953</c:v>
                      </c:pt>
                      <c:pt idx="53">
                        <c:v>943</c:v>
                      </c:pt>
                      <c:pt idx="54">
                        <c:v>932</c:v>
                      </c:pt>
                      <c:pt idx="55">
                        <c:v>921</c:v>
                      </c:pt>
                      <c:pt idx="56">
                        <c:v>911</c:v>
                      </c:pt>
                      <c:pt idx="57">
                        <c:v>899</c:v>
                      </c:pt>
                      <c:pt idx="58">
                        <c:v>890</c:v>
                      </c:pt>
                      <c:pt idx="59">
                        <c:v>880</c:v>
                      </c:pt>
                      <c:pt idx="60">
                        <c:v>869</c:v>
                      </c:pt>
                      <c:pt idx="61">
                        <c:v>860</c:v>
                      </c:pt>
                      <c:pt idx="62">
                        <c:v>849</c:v>
                      </c:pt>
                      <c:pt idx="63">
                        <c:v>836</c:v>
                      </c:pt>
                      <c:pt idx="64">
                        <c:v>823</c:v>
                      </c:pt>
                      <c:pt idx="65">
                        <c:v>813</c:v>
                      </c:pt>
                      <c:pt idx="66">
                        <c:v>803</c:v>
                      </c:pt>
                      <c:pt idx="67">
                        <c:v>794</c:v>
                      </c:pt>
                      <c:pt idx="68">
                        <c:v>786</c:v>
                      </c:pt>
                      <c:pt idx="69">
                        <c:v>777</c:v>
                      </c:pt>
                      <c:pt idx="70">
                        <c:v>767</c:v>
                      </c:pt>
                      <c:pt idx="71">
                        <c:v>758</c:v>
                      </c:pt>
                      <c:pt idx="72">
                        <c:v>750</c:v>
                      </c:pt>
                      <c:pt idx="73">
                        <c:v>742</c:v>
                      </c:pt>
                      <c:pt idx="74">
                        <c:v>734</c:v>
                      </c:pt>
                      <c:pt idx="75">
                        <c:v>722</c:v>
                      </c:pt>
                      <c:pt idx="76">
                        <c:v>714</c:v>
                      </c:pt>
                      <c:pt idx="77">
                        <c:v>706</c:v>
                      </c:pt>
                      <c:pt idx="78">
                        <c:v>698</c:v>
                      </c:pt>
                      <c:pt idx="79">
                        <c:v>690</c:v>
                      </c:pt>
                      <c:pt idx="80">
                        <c:v>682</c:v>
                      </c:pt>
                      <c:pt idx="81">
                        <c:v>673</c:v>
                      </c:pt>
                      <c:pt idx="82">
                        <c:v>665</c:v>
                      </c:pt>
                      <c:pt idx="83">
                        <c:v>658</c:v>
                      </c:pt>
                      <c:pt idx="84">
                        <c:v>651</c:v>
                      </c:pt>
                      <c:pt idx="85">
                        <c:v>643</c:v>
                      </c:pt>
                      <c:pt idx="86">
                        <c:v>633</c:v>
                      </c:pt>
                      <c:pt idx="87">
                        <c:v>623</c:v>
                      </c:pt>
                      <c:pt idx="88">
                        <c:v>616</c:v>
                      </c:pt>
                      <c:pt idx="89">
                        <c:v>608</c:v>
                      </c:pt>
                      <c:pt idx="90">
                        <c:v>601</c:v>
                      </c:pt>
                      <c:pt idx="91">
                        <c:v>593</c:v>
                      </c:pt>
                      <c:pt idx="92">
                        <c:v>586</c:v>
                      </c:pt>
                      <c:pt idx="93">
                        <c:v>578</c:v>
                      </c:pt>
                      <c:pt idx="94">
                        <c:v>572</c:v>
                      </c:pt>
                      <c:pt idx="95">
                        <c:v>564</c:v>
                      </c:pt>
                      <c:pt idx="96">
                        <c:v>557</c:v>
                      </c:pt>
                      <c:pt idx="97">
                        <c:v>551</c:v>
                      </c:pt>
                      <c:pt idx="98">
                        <c:v>541</c:v>
                      </c:pt>
                      <c:pt idx="99">
                        <c:v>533</c:v>
                      </c:pt>
                      <c:pt idx="100">
                        <c:v>525</c:v>
                      </c:pt>
                      <c:pt idx="101">
                        <c:v>519</c:v>
                      </c:pt>
                      <c:pt idx="102">
                        <c:v>513</c:v>
                      </c:pt>
                      <c:pt idx="103">
                        <c:v>506</c:v>
                      </c:pt>
                      <c:pt idx="104">
                        <c:v>498</c:v>
                      </c:pt>
                      <c:pt idx="105">
                        <c:v>493</c:v>
                      </c:pt>
                      <c:pt idx="106">
                        <c:v>488</c:v>
                      </c:pt>
                      <c:pt idx="107">
                        <c:v>483</c:v>
                      </c:pt>
                      <c:pt idx="108">
                        <c:v>476</c:v>
                      </c:pt>
                      <c:pt idx="109">
                        <c:v>469</c:v>
                      </c:pt>
                      <c:pt idx="110">
                        <c:v>464</c:v>
                      </c:pt>
                      <c:pt idx="111">
                        <c:v>456</c:v>
                      </c:pt>
                      <c:pt idx="112">
                        <c:v>451</c:v>
                      </c:pt>
                      <c:pt idx="113">
                        <c:v>443</c:v>
                      </c:pt>
                      <c:pt idx="114">
                        <c:v>436</c:v>
                      </c:pt>
                      <c:pt idx="115">
                        <c:v>430</c:v>
                      </c:pt>
                      <c:pt idx="116">
                        <c:v>424</c:v>
                      </c:pt>
                      <c:pt idx="117">
                        <c:v>419</c:v>
                      </c:pt>
                      <c:pt idx="118">
                        <c:v>412</c:v>
                      </c:pt>
                      <c:pt idx="119">
                        <c:v>407</c:v>
                      </c:pt>
                      <c:pt idx="120">
                        <c:v>401</c:v>
                      </c:pt>
                      <c:pt idx="121">
                        <c:v>394</c:v>
                      </c:pt>
                      <c:pt idx="122">
                        <c:v>390</c:v>
                      </c:pt>
                      <c:pt idx="123">
                        <c:v>385</c:v>
                      </c:pt>
                      <c:pt idx="124">
                        <c:v>380</c:v>
                      </c:pt>
                      <c:pt idx="125">
                        <c:v>375</c:v>
                      </c:pt>
                      <c:pt idx="126">
                        <c:v>368</c:v>
                      </c:pt>
                      <c:pt idx="127">
                        <c:v>364</c:v>
                      </c:pt>
                      <c:pt idx="128">
                        <c:v>355</c:v>
                      </c:pt>
                      <c:pt idx="129">
                        <c:v>351</c:v>
                      </c:pt>
                      <c:pt idx="130">
                        <c:v>347</c:v>
                      </c:pt>
                      <c:pt idx="131">
                        <c:v>340</c:v>
                      </c:pt>
                      <c:pt idx="132">
                        <c:v>335</c:v>
                      </c:pt>
                      <c:pt idx="133">
                        <c:v>331</c:v>
                      </c:pt>
                      <c:pt idx="134">
                        <c:v>325</c:v>
                      </c:pt>
                      <c:pt idx="135">
                        <c:v>321</c:v>
                      </c:pt>
                      <c:pt idx="136">
                        <c:v>317</c:v>
                      </c:pt>
                      <c:pt idx="137">
                        <c:v>309</c:v>
                      </c:pt>
                      <c:pt idx="138">
                        <c:v>304</c:v>
                      </c:pt>
                      <c:pt idx="139">
                        <c:v>299</c:v>
                      </c:pt>
                      <c:pt idx="140">
                        <c:v>294</c:v>
                      </c:pt>
                      <c:pt idx="141">
                        <c:v>291</c:v>
                      </c:pt>
                      <c:pt idx="142">
                        <c:v>287</c:v>
                      </c:pt>
                      <c:pt idx="143">
                        <c:v>282</c:v>
                      </c:pt>
                      <c:pt idx="144">
                        <c:v>276</c:v>
                      </c:pt>
                      <c:pt idx="145">
                        <c:v>273</c:v>
                      </c:pt>
                      <c:pt idx="146">
                        <c:v>270</c:v>
                      </c:pt>
                      <c:pt idx="147">
                        <c:v>266</c:v>
                      </c:pt>
                      <c:pt idx="148">
                        <c:v>262</c:v>
                      </c:pt>
                      <c:pt idx="149">
                        <c:v>256</c:v>
                      </c:pt>
                      <c:pt idx="150">
                        <c:v>253</c:v>
                      </c:pt>
                      <c:pt idx="151">
                        <c:v>248</c:v>
                      </c:pt>
                      <c:pt idx="152">
                        <c:v>244</c:v>
                      </c:pt>
                      <c:pt idx="153">
                        <c:v>239</c:v>
                      </c:pt>
                      <c:pt idx="154">
                        <c:v>236</c:v>
                      </c:pt>
                      <c:pt idx="155">
                        <c:v>233</c:v>
                      </c:pt>
                      <c:pt idx="156">
                        <c:v>230</c:v>
                      </c:pt>
                      <c:pt idx="157">
                        <c:v>227</c:v>
                      </c:pt>
                      <c:pt idx="158">
                        <c:v>224</c:v>
                      </c:pt>
                      <c:pt idx="159">
                        <c:v>221</c:v>
                      </c:pt>
                      <c:pt idx="160">
                        <c:v>218</c:v>
                      </c:pt>
                      <c:pt idx="161">
                        <c:v>215</c:v>
                      </c:pt>
                      <c:pt idx="162">
                        <c:v>212</c:v>
                      </c:pt>
                      <c:pt idx="163">
                        <c:v>209</c:v>
                      </c:pt>
                      <c:pt idx="164">
                        <c:v>206</c:v>
                      </c:pt>
                      <c:pt idx="165">
                        <c:v>203</c:v>
                      </c:pt>
                      <c:pt idx="166">
                        <c:v>197</c:v>
                      </c:pt>
                      <c:pt idx="167">
                        <c:v>193</c:v>
                      </c:pt>
                      <c:pt idx="168">
                        <c:v>189</c:v>
                      </c:pt>
                      <c:pt idx="169">
                        <c:v>183</c:v>
                      </c:pt>
                      <c:pt idx="170">
                        <c:v>180</c:v>
                      </c:pt>
                      <c:pt idx="171">
                        <c:v>176</c:v>
                      </c:pt>
                      <c:pt idx="172">
                        <c:v>172</c:v>
                      </c:pt>
                      <c:pt idx="173">
                        <c:v>168</c:v>
                      </c:pt>
                      <c:pt idx="174">
                        <c:v>166</c:v>
                      </c:pt>
                      <c:pt idx="175">
                        <c:v>164</c:v>
                      </c:pt>
                      <c:pt idx="176">
                        <c:v>160</c:v>
                      </c:pt>
                      <c:pt idx="177">
                        <c:v>158</c:v>
                      </c:pt>
                      <c:pt idx="178">
                        <c:v>156</c:v>
                      </c:pt>
                      <c:pt idx="179">
                        <c:v>154</c:v>
                      </c:pt>
                      <c:pt idx="180">
                        <c:v>150</c:v>
                      </c:pt>
                      <c:pt idx="181">
                        <c:v>146</c:v>
                      </c:pt>
                      <c:pt idx="182">
                        <c:v>144</c:v>
                      </c:pt>
                      <c:pt idx="183">
                        <c:v>142</c:v>
                      </c:pt>
                      <c:pt idx="184">
                        <c:v>138</c:v>
                      </c:pt>
                      <c:pt idx="185">
                        <c:v>135</c:v>
                      </c:pt>
                      <c:pt idx="186">
                        <c:v>133</c:v>
                      </c:pt>
                      <c:pt idx="187">
                        <c:v>131</c:v>
                      </c:pt>
                      <c:pt idx="188">
                        <c:v>128</c:v>
                      </c:pt>
                      <c:pt idx="189">
                        <c:v>125</c:v>
                      </c:pt>
                      <c:pt idx="190">
                        <c:v>123</c:v>
                      </c:pt>
                      <c:pt idx="191">
                        <c:v>121</c:v>
                      </c:pt>
                      <c:pt idx="192">
                        <c:v>119</c:v>
                      </c:pt>
                      <c:pt idx="193">
                        <c:v>117</c:v>
                      </c:pt>
                      <c:pt idx="194">
                        <c:v>114</c:v>
                      </c:pt>
                      <c:pt idx="195">
                        <c:v>112</c:v>
                      </c:pt>
                      <c:pt idx="196">
                        <c:v>110</c:v>
                      </c:pt>
                      <c:pt idx="197">
                        <c:v>107</c:v>
                      </c:pt>
                      <c:pt idx="198">
                        <c:v>102</c:v>
                      </c:pt>
                      <c:pt idx="199">
                        <c:v>100</c:v>
                      </c:pt>
                      <c:pt idx="200">
                        <c:v>98</c:v>
                      </c:pt>
                      <c:pt idx="201">
                        <c:v>96</c:v>
                      </c:pt>
                      <c:pt idx="202">
                        <c:v>92</c:v>
                      </c:pt>
                      <c:pt idx="203">
                        <c:v>88</c:v>
                      </c:pt>
                      <c:pt idx="204">
                        <c:v>86</c:v>
                      </c:pt>
                      <c:pt idx="205">
                        <c:v>85</c:v>
                      </c:pt>
                      <c:pt idx="206">
                        <c:v>84</c:v>
                      </c:pt>
                      <c:pt idx="207">
                        <c:v>81</c:v>
                      </c:pt>
                      <c:pt idx="208">
                        <c:v>80</c:v>
                      </c:pt>
                      <c:pt idx="209">
                        <c:v>78</c:v>
                      </c:pt>
                      <c:pt idx="210">
                        <c:v>76</c:v>
                      </c:pt>
                      <c:pt idx="211">
                        <c:v>74</c:v>
                      </c:pt>
                      <c:pt idx="212">
                        <c:v>72</c:v>
                      </c:pt>
                      <c:pt idx="213">
                        <c:v>70</c:v>
                      </c:pt>
                      <c:pt idx="214">
                        <c:v>69</c:v>
                      </c:pt>
                      <c:pt idx="215">
                        <c:v>68</c:v>
                      </c:pt>
                      <c:pt idx="216">
                        <c:v>67</c:v>
                      </c:pt>
                      <c:pt idx="217">
                        <c:v>64</c:v>
                      </c:pt>
                      <c:pt idx="218">
                        <c:v>62</c:v>
                      </c:pt>
                      <c:pt idx="219">
                        <c:v>60</c:v>
                      </c:pt>
                      <c:pt idx="220">
                        <c:v>57</c:v>
                      </c:pt>
                      <c:pt idx="221">
                        <c:v>54</c:v>
                      </c:pt>
                      <c:pt idx="222">
                        <c:v>52</c:v>
                      </c:pt>
                      <c:pt idx="223">
                        <c:v>49</c:v>
                      </c:pt>
                      <c:pt idx="224">
                        <c:v>47</c:v>
                      </c:pt>
                      <c:pt idx="225">
                        <c:v>45</c:v>
                      </c:pt>
                      <c:pt idx="226">
                        <c:v>41</c:v>
                      </c:pt>
                      <c:pt idx="227">
                        <c:v>40</c:v>
                      </c:pt>
                      <c:pt idx="228">
                        <c:v>37</c:v>
                      </c:pt>
                      <c:pt idx="229">
                        <c:v>36</c:v>
                      </c:pt>
                      <c:pt idx="230">
                        <c:v>31</c:v>
                      </c:pt>
                      <c:pt idx="231">
                        <c:v>29</c:v>
                      </c:pt>
                      <c:pt idx="232">
                        <c:v>26</c:v>
                      </c:pt>
                      <c:pt idx="233">
                        <c:v>23</c:v>
                      </c:pt>
                      <c:pt idx="234">
                        <c:v>22</c:v>
                      </c:pt>
                      <c:pt idx="235">
                        <c:v>21</c:v>
                      </c:pt>
                      <c:pt idx="236">
                        <c:v>20</c:v>
                      </c:pt>
                      <c:pt idx="237">
                        <c:v>19</c:v>
                      </c:pt>
                      <c:pt idx="238">
                        <c:v>17</c:v>
                      </c:pt>
                      <c:pt idx="239">
                        <c:v>15</c:v>
                      </c:pt>
                      <c:pt idx="240">
                        <c:v>14</c:v>
                      </c:pt>
                      <c:pt idx="241">
                        <c:v>12</c:v>
                      </c:pt>
                      <c:pt idx="242">
                        <c:v>75</c:v>
                      </c:pt>
                      <c:pt idx="243">
                        <c:v>485</c:v>
                      </c:pt>
                      <c:pt idx="244">
                        <c:v>682</c:v>
                      </c:pt>
                      <c:pt idx="245">
                        <c:v>788</c:v>
                      </c:pt>
                      <c:pt idx="246">
                        <c:v>848</c:v>
                      </c:pt>
                      <c:pt idx="247">
                        <c:v>920</c:v>
                      </c:pt>
                      <c:pt idx="248">
                        <c:v>1012</c:v>
                      </c:pt>
                      <c:pt idx="249">
                        <c:v>1050</c:v>
                      </c:pt>
                      <c:pt idx="250">
                        <c:v>1124</c:v>
                      </c:pt>
                      <c:pt idx="251">
                        <c:v>1181</c:v>
                      </c:pt>
                      <c:pt idx="252">
                        <c:v>1267</c:v>
                      </c:pt>
                    </c:numCache>
                  </c:numRef>
                </c:yVal>
                <c:smooth val="1"/>
              </c15:ser>
            </c15:filteredScatterSeries>
            <c15:filteredScatte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Sheet4!$B$43</c15:sqref>
                        </c15:formulaRef>
                      </c:ext>
                    </c:extLst>
                    <c:strCache>
                      <c:ptCount val="1"/>
                      <c:pt idx="0">
                        <c:v>CurEvictionRate1024</c:v>
                      </c:pt>
                    </c:strCache>
                  </c:strRef>
                </c:tx>
                <c:spPr>
                  <a:ln w="19050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Sheet4!$45:$45</c15:sqref>
                        </c15:formulaRef>
                      </c:ext>
                    </c:extLst>
                    <c:numCache>
                      <c:formatCode>General</c:formatCode>
                      <c:ptCount val="16384"/>
                      <c:pt idx="0">
                        <c:v>1024</c:v>
                      </c:pt>
                      <c:pt idx="1">
                        <c:v>2048</c:v>
                      </c:pt>
                      <c:pt idx="2">
                        <c:v>3072</c:v>
                      </c:pt>
                      <c:pt idx="3">
                        <c:v>4096</c:v>
                      </c:pt>
                      <c:pt idx="4">
                        <c:v>5001</c:v>
                      </c:pt>
                      <c:pt idx="5">
                        <c:v>5009</c:v>
                      </c:pt>
                      <c:pt idx="6">
                        <c:v>5019</c:v>
                      </c:pt>
                      <c:pt idx="7">
                        <c:v>5029</c:v>
                      </c:pt>
                      <c:pt idx="8">
                        <c:v>5039</c:v>
                      </c:pt>
                      <c:pt idx="9">
                        <c:v>5047</c:v>
                      </c:pt>
                      <c:pt idx="10">
                        <c:v>5052</c:v>
                      </c:pt>
                      <c:pt idx="11">
                        <c:v>5061</c:v>
                      </c:pt>
                      <c:pt idx="12">
                        <c:v>5070</c:v>
                      </c:pt>
                      <c:pt idx="13">
                        <c:v>5079</c:v>
                      </c:pt>
                      <c:pt idx="14">
                        <c:v>5088</c:v>
                      </c:pt>
                      <c:pt idx="15">
                        <c:v>5097</c:v>
                      </c:pt>
                      <c:pt idx="16">
                        <c:v>5106</c:v>
                      </c:pt>
                      <c:pt idx="17">
                        <c:v>5115</c:v>
                      </c:pt>
                      <c:pt idx="18">
                        <c:v>5123</c:v>
                      </c:pt>
                      <c:pt idx="19">
                        <c:v>5131</c:v>
                      </c:pt>
                      <c:pt idx="20">
                        <c:v>5140</c:v>
                      </c:pt>
                      <c:pt idx="21">
                        <c:v>5149</c:v>
                      </c:pt>
                      <c:pt idx="22">
                        <c:v>5158</c:v>
                      </c:pt>
                      <c:pt idx="23">
                        <c:v>5167</c:v>
                      </c:pt>
                      <c:pt idx="24">
                        <c:v>5178</c:v>
                      </c:pt>
                      <c:pt idx="25">
                        <c:v>5186</c:v>
                      </c:pt>
                      <c:pt idx="26">
                        <c:v>5195</c:v>
                      </c:pt>
                      <c:pt idx="27">
                        <c:v>5205</c:v>
                      </c:pt>
                      <c:pt idx="28">
                        <c:v>5213</c:v>
                      </c:pt>
                      <c:pt idx="29">
                        <c:v>5221</c:v>
                      </c:pt>
                      <c:pt idx="30">
                        <c:v>5229</c:v>
                      </c:pt>
                      <c:pt idx="31">
                        <c:v>5237</c:v>
                      </c:pt>
                      <c:pt idx="32">
                        <c:v>5245</c:v>
                      </c:pt>
                      <c:pt idx="33">
                        <c:v>5253</c:v>
                      </c:pt>
                      <c:pt idx="34">
                        <c:v>5259</c:v>
                      </c:pt>
                      <c:pt idx="35">
                        <c:v>5269</c:v>
                      </c:pt>
                      <c:pt idx="36">
                        <c:v>5278</c:v>
                      </c:pt>
                      <c:pt idx="37">
                        <c:v>5287</c:v>
                      </c:pt>
                      <c:pt idx="38">
                        <c:v>5295</c:v>
                      </c:pt>
                      <c:pt idx="39">
                        <c:v>5303</c:v>
                      </c:pt>
                      <c:pt idx="40">
                        <c:v>5312</c:v>
                      </c:pt>
                      <c:pt idx="41">
                        <c:v>5320</c:v>
                      </c:pt>
                      <c:pt idx="42">
                        <c:v>5327</c:v>
                      </c:pt>
                      <c:pt idx="43">
                        <c:v>5333</c:v>
                      </c:pt>
                      <c:pt idx="44">
                        <c:v>5341</c:v>
                      </c:pt>
                      <c:pt idx="45">
                        <c:v>5347</c:v>
                      </c:pt>
                      <c:pt idx="46">
                        <c:v>5353</c:v>
                      </c:pt>
                      <c:pt idx="47">
                        <c:v>5362</c:v>
                      </c:pt>
                      <c:pt idx="48">
                        <c:v>5367</c:v>
                      </c:pt>
                      <c:pt idx="49">
                        <c:v>5377</c:v>
                      </c:pt>
                      <c:pt idx="50">
                        <c:v>5384</c:v>
                      </c:pt>
                      <c:pt idx="51">
                        <c:v>5391</c:v>
                      </c:pt>
                      <c:pt idx="52">
                        <c:v>5398</c:v>
                      </c:pt>
                      <c:pt idx="53">
                        <c:v>5407</c:v>
                      </c:pt>
                      <c:pt idx="54">
                        <c:v>5413</c:v>
                      </c:pt>
                      <c:pt idx="55">
                        <c:v>5417</c:v>
                      </c:pt>
                      <c:pt idx="56">
                        <c:v>5425</c:v>
                      </c:pt>
                      <c:pt idx="57">
                        <c:v>5433</c:v>
                      </c:pt>
                      <c:pt idx="58">
                        <c:v>5439</c:v>
                      </c:pt>
                      <c:pt idx="59">
                        <c:v>5445</c:v>
                      </c:pt>
                      <c:pt idx="60">
                        <c:v>5450</c:v>
                      </c:pt>
                      <c:pt idx="61">
                        <c:v>5455</c:v>
                      </c:pt>
                      <c:pt idx="62">
                        <c:v>5458</c:v>
                      </c:pt>
                      <c:pt idx="63">
                        <c:v>5464</c:v>
                      </c:pt>
                      <c:pt idx="64">
                        <c:v>5470</c:v>
                      </c:pt>
                      <c:pt idx="65">
                        <c:v>5478</c:v>
                      </c:pt>
                      <c:pt idx="66">
                        <c:v>5485</c:v>
                      </c:pt>
                      <c:pt idx="67">
                        <c:v>5492</c:v>
                      </c:pt>
                      <c:pt idx="68">
                        <c:v>5498</c:v>
                      </c:pt>
                      <c:pt idx="69">
                        <c:v>5506</c:v>
                      </c:pt>
                      <c:pt idx="70">
                        <c:v>5512</c:v>
                      </c:pt>
                      <c:pt idx="71">
                        <c:v>5518</c:v>
                      </c:pt>
                      <c:pt idx="72">
                        <c:v>5524</c:v>
                      </c:pt>
                      <c:pt idx="73">
                        <c:v>5529</c:v>
                      </c:pt>
                      <c:pt idx="74">
                        <c:v>5534</c:v>
                      </c:pt>
                      <c:pt idx="75">
                        <c:v>5542</c:v>
                      </c:pt>
                      <c:pt idx="76">
                        <c:v>5548</c:v>
                      </c:pt>
                      <c:pt idx="77">
                        <c:v>5554</c:v>
                      </c:pt>
                      <c:pt idx="78">
                        <c:v>5560</c:v>
                      </c:pt>
                      <c:pt idx="79">
                        <c:v>5564</c:v>
                      </c:pt>
                      <c:pt idx="80">
                        <c:v>5569</c:v>
                      </c:pt>
                      <c:pt idx="81">
                        <c:v>5575</c:v>
                      </c:pt>
                      <c:pt idx="82">
                        <c:v>5580</c:v>
                      </c:pt>
                      <c:pt idx="83">
                        <c:v>5583</c:v>
                      </c:pt>
                      <c:pt idx="84">
                        <c:v>5587</c:v>
                      </c:pt>
                      <c:pt idx="85">
                        <c:v>5594</c:v>
                      </c:pt>
                      <c:pt idx="86">
                        <c:v>5596</c:v>
                      </c:pt>
                      <c:pt idx="87">
                        <c:v>5603</c:v>
                      </c:pt>
                      <c:pt idx="88">
                        <c:v>5610</c:v>
                      </c:pt>
                      <c:pt idx="89">
                        <c:v>5615</c:v>
                      </c:pt>
                      <c:pt idx="90">
                        <c:v>5621</c:v>
                      </c:pt>
                      <c:pt idx="91">
                        <c:v>5626</c:v>
                      </c:pt>
                      <c:pt idx="92">
                        <c:v>5631</c:v>
                      </c:pt>
                      <c:pt idx="93">
                        <c:v>5634</c:v>
                      </c:pt>
                      <c:pt idx="94">
                        <c:v>5638</c:v>
                      </c:pt>
                      <c:pt idx="95">
                        <c:v>5642</c:v>
                      </c:pt>
                      <c:pt idx="96">
                        <c:v>5645</c:v>
                      </c:pt>
                      <c:pt idx="97">
                        <c:v>5651</c:v>
                      </c:pt>
                      <c:pt idx="98">
                        <c:v>5657</c:v>
                      </c:pt>
                      <c:pt idx="99">
                        <c:v>5662</c:v>
                      </c:pt>
                      <c:pt idx="100">
                        <c:v>5666</c:v>
                      </c:pt>
                      <c:pt idx="101">
                        <c:v>5670</c:v>
                      </c:pt>
                      <c:pt idx="102">
                        <c:v>5675</c:v>
                      </c:pt>
                      <c:pt idx="103">
                        <c:v>5679</c:v>
                      </c:pt>
                      <c:pt idx="104">
                        <c:v>5682</c:v>
                      </c:pt>
                      <c:pt idx="105">
                        <c:v>5685</c:v>
                      </c:pt>
                      <c:pt idx="106">
                        <c:v>5689</c:v>
                      </c:pt>
                      <c:pt idx="107">
                        <c:v>5693</c:v>
                      </c:pt>
                      <c:pt idx="108">
                        <c:v>5697</c:v>
                      </c:pt>
                      <c:pt idx="109">
                        <c:v>5702</c:v>
                      </c:pt>
                      <c:pt idx="110">
                        <c:v>5707</c:v>
                      </c:pt>
                      <c:pt idx="111">
                        <c:v>5711</c:v>
                      </c:pt>
                      <c:pt idx="112">
                        <c:v>5715</c:v>
                      </c:pt>
                      <c:pt idx="113">
                        <c:v>5718</c:v>
                      </c:pt>
                      <c:pt idx="114">
                        <c:v>5723</c:v>
                      </c:pt>
                      <c:pt idx="115">
                        <c:v>5726</c:v>
                      </c:pt>
                      <c:pt idx="116">
                        <c:v>5729</c:v>
                      </c:pt>
                      <c:pt idx="117">
                        <c:v>5733</c:v>
                      </c:pt>
                      <c:pt idx="118">
                        <c:v>5736</c:v>
                      </c:pt>
                      <c:pt idx="119">
                        <c:v>5740</c:v>
                      </c:pt>
                      <c:pt idx="120">
                        <c:v>5744</c:v>
                      </c:pt>
                      <c:pt idx="121">
                        <c:v>5746</c:v>
                      </c:pt>
                      <c:pt idx="122">
                        <c:v>5750</c:v>
                      </c:pt>
                      <c:pt idx="123">
                        <c:v>5753</c:v>
                      </c:pt>
                      <c:pt idx="124">
                        <c:v>5758</c:v>
                      </c:pt>
                      <c:pt idx="125">
                        <c:v>5762</c:v>
                      </c:pt>
                      <c:pt idx="126">
                        <c:v>5765</c:v>
                      </c:pt>
                      <c:pt idx="127">
                        <c:v>5769</c:v>
                      </c:pt>
                      <c:pt idx="128">
                        <c:v>5772</c:v>
                      </c:pt>
                      <c:pt idx="129">
                        <c:v>5776</c:v>
                      </c:pt>
                      <c:pt idx="130">
                        <c:v>5779</c:v>
                      </c:pt>
                      <c:pt idx="131">
                        <c:v>5783</c:v>
                      </c:pt>
                      <c:pt idx="132">
                        <c:v>5787</c:v>
                      </c:pt>
                      <c:pt idx="133">
                        <c:v>5791</c:v>
                      </c:pt>
                      <c:pt idx="134">
                        <c:v>5794</c:v>
                      </c:pt>
                      <c:pt idx="135">
                        <c:v>5797</c:v>
                      </c:pt>
                      <c:pt idx="136">
                        <c:v>5801</c:v>
                      </c:pt>
                      <c:pt idx="137">
                        <c:v>5804</c:v>
                      </c:pt>
                      <c:pt idx="138">
                        <c:v>5808</c:v>
                      </c:pt>
                      <c:pt idx="139">
                        <c:v>5811</c:v>
                      </c:pt>
                      <c:pt idx="140">
                        <c:v>5813</c:v>
                      </c:pt>
                      <c:pt idx="141">
                        <c:v>5816</c:v>
                      </c:pt>
                      <c:pt idx="142">
                        <c:v>5819</c:v>
                      </c:pt>
                      <c:pt idx="143">
                        <c:v>5822</c:v>
                      </c:pt>
                      <c:pt idx="144">
                        <c:v>5825</c:v>
                      </c:pt>
                      <c:pt idx="145">
                        <c:v>5829</c:v>
                      </c:pt>
                      <c:pt idx="146">
                        <c:v>5831</c:v>
                      </c:pt>
                      <c:pt idx="147">
                        <c:v>5834</c:v>
                      </c:pt>
                      <c:pt idx="148">
                        <c:v>5836</c:v>
                      </c:pt>
                      <c:pt idx="149">
                        <c:v>5838</c:v>
                      </c:pt>
                      <c:pt idx="150">
                        <c:v>5841</c:v>
                      </c:pt>
                      <c:pt idx="151">
                        <c:v>5845</c:v>
                      </c:pt>
                      <c:pt idx="152">
                        <c:v>5847</c:v>
                      </c:pt>
                      <c:pt idx="153">
                        <c:v>5850</c:v>
                      </c:pt>
                      <c:pt idx="154">
                        <c:v>5853</c:v>
                      </c:pt>
                      <c:pt idx="155">
                        <c:v>5856</c:v>
                      </c:pt>
                      <c:pt idx="156">
                        <c:v>5859</c:v>
                      </c:pt>
                      <c:pt idx="157">
                        <c:v>5861</c:v>
                      </c:pt>
                      <c:pt idx="158">
                        <c:v>5865</c:v>
                      </c:pt>
                      <c:pt idx="159">
                        <c:v>5867</c:v>
                      </c:pt>
                      <c:pt idx="160">
                        <c:v>5870</c:v>
                      </c:pt>
                      <c:pt idx="161">
                        <c:v>5873</c:v>
                      </c:pt>
                      <c:pt idx="162">
                        <c:v>5876</c:v>
                      </c:pt>
                      <c:pt idx="163">
                        <c:v>5880</c:v>
                      </c:pt>
                      <c:pt idx="164">
                        <c:v>5882</c:v>
                      </c:pt>
                      <c:pt idx="165">
                        <c:v>5884</c:v>
                      </c:pt>
                      <c:pt idx="166">
                        <c:v>5887</c:v>
                      </c:pt>
                      <c:pt idx="167">
                        <c:v>5890</c:v>
                      </c:pt>
                      <c:pt idx="168">
                        <c:v>5892</c:v>
                      </c:pt>
                      <c:pt idx="169">
                        <c:v>5894</c:v>
                      </c:pt>
                      <c:pt idx="170">
                        <c:v>5896</c:v>
                      </c:pt>
                      <c:pt idx="171">
                        <c:v>5900</c:v>
                      </c:pt>
                      <c:pt idx="172">
                        <c:v>5901</c:v>
                      </c:pt>
                      <c:pt idx="173">
                        <c:v>5903</c:v>
                      </c:pt>
                      <c:pt idx="174">
                        <c:v>5906</c:v>
                      </c:pt>
                      <c:pt idx="175">
                        <c:v>5909</c:v>
                      </c:pt>
                      <c:pt idx="176">
                        <c:v>5911</c:v>
                      </c:pt>
                      <c:pt idx="177">
                        <c:v>5914</c:v>
                      </c:pt>
                      <c:pt idx="178">
                        <c:v>5915</c:v>
                      </c:pt>
                      <c:pt idx="179">
                        <c:v>5917</c:v>
                      </c:pt>
                      <c:pt idx="180">
                        <c:v>5920</c:v>
                      </c:pt>
                      <c:pt idx="181">
                        <c:v>5922</c:v>
                      </c:pt>
                      <c:pt idx="182">
                        <c:v>5924</c:v>
                      </c:pt>
                      <c:pt idx="183">
                        <c:v>5926</c:v>
                      </c:pt>
                      <c:pt idx="184">
                        <c:v>5928</c:v>
                      </c:pt>
                      <c:pt idx="185">
                        <c:v>5931</c:v>
                      </c:pt>
                      <c:pt idx="186">
                        <c:v>5933</c:v>
                      </c:pt>
                      <c:pt idx="187">
                        <c:v>5935</c:v>
                      </c:pt>
                      <c:pt idx="188">
                        <c:v>5937</c:v>
                      </c:pt>
                      <c:pt idx="189">
                        <c:v>5940</c:v>
                      </c:pt>
                      <c:pt idx="190">
                        <c:v>5941</c:v>
                      </c:pt>
                      <c:pt idx="191">
                        <c:v>5943</c:v>
                      </c:pt>
                      <c:pt idx="192">
                        <c:v>5945</c:v>
                      </c:pt>
                      <c:pt idx="193">
                        <c:v>5947</c:v>
                      </c:pt>
                      <c:pt idx="194">
                        <c:v>5949</c:v>
                      </c:pt>
                      <c:pt idx="195">
                        <c:v>5951</c:v>
                      </c:pt>
                      <c:pt idx="196">
                        <c:v>5954</c:v>
                      </c:pt>
                      <c:pt idx="197">
                        <c:v>5955</c:v>
                      </c:pt>
                      <c:pt idx="198">
                        <c:v>5957</c:v>
                      </c:pt>
                      <c:pt idx="199">
                        <c:v>5958</c:v>
                      </c:pt>
                      <c:pt idx="200">
                        <c:v>5959</c:v>
                      </c:pt>
                      <c:pt idx="201">
                        <c:v>5960</c:v>
                      </c:pt>
                      <c:pt idx="202">
                        <c:v>5961</c:v>
                      </c:pt>
                      <c:pt idx="203">
                        <c:v>5962</c:v>
                      </c:pt>
                      <c:pt idx="204">
                        <c:v>5964</c:v>
                      </c:pt>
                      <c:pt idx="205">
                        <c:v>5966</c:v>
                      </c:pt>
                      <c:pt idx="206">
                        <c:v>5968</c:v>
                      </c:pt>
                      <c:pt idx="207">
                        <c:v>5970</c:v>
                      </c:pt>
                      <c:pt idx="208">
                        <c:v>5972</c:v>
                      </c:pt>
                      <c:pt idx="209">
                        <c:v>5973</c:v>
                      </c:pt>
                      <c:pt idx="210">
                        <c:v>5974</c:v>
                      </c:pt>
                      <c:pt idx="211">
                        <c:v>5975</c:v>
                      </c:pt>
                      <c:pt idx="212">
                        <c:v>5977</c:v>
                      </c:pt>
                      <c:pt idx="213">
                        <c:v>5978</c:v>
                      </c:pt>
                      <c:pt idx="214">
                        <c:v>5979</c:v>
                      </c:pt>
                      <c:pt idx="215">
                        <c:v>5981</c:v>
                      </c:pt>
                      <c:pt idx="216">
                        <c:v>5983</c:v>
                      </c:pt>
                      <c:pt idx="217">
                        <c:v>5986</c:v>
                      </c:pt>
                      <c:pt idx="218">
                        <c:v>5987</c:v>
                      </c:pt>
                      <c:pt idx="219">
                        <c:v>5988</c:v>
                      </c:pt>
                      <c:pt idx="220">
                        <c:v>5990</c:v>
                      </c:pt>
                      <c:pt idx="221">
                        <c:v>5991</c:v>
                      </c:pt>
                      <c:pt idx="222">
                        <c:v>5993</c:v>
                      </c:pt>
                      <c:pt idx="223">
                        <c:v>5994</c:v>
                      </c:pt>
                      <c:pt idx="224">
                        <c:v>5996</c:v>
                      </c:pt>
                      <c:pt idx="225">
                        <c:v>5997</c:v>
                      </c:pt>
                      <c:pt idx="226">
                        <c:v>5999</c:v>
                      </c:pt>
                      <c:pt idx="227">
                        <c:v>6001</c:v>
                      </c:pt>
                      <c:pt idx="228">
                        <c:v>6002</c:v>
                      </c:pt>
                      <c:pt idx="229">
                        <c:v>6003</c:v>
                      </c:pt>
                      <c:pt idx="230">
                        <c:v>6005</c:v>
                      </c:pt>
                      <c:pt idx="231">
                        <c:v>6006</c:v>
                      </c:pt>
                      <c:pt idx="232">
                        <c:v>6008</c:v>
                      </c:pt>
                      <c:pt idx="233">
                        <c:v>6009</c:v>
                      </c:pt>
                      <c:pt idx="234">
                        <c:v>6011</c:v>
                      </c:pt>
                      <c:pt idx="235">
                        <c:v>6013</c:v>
                      </c:pt>
                      <c:pt idx="236">
                        <c:v>6015</c:v>
                      </c:pt>
                      <c:pt idx="237">
                        <c:v>6016</c:v>
                      </c:pt>
                      <c:pt idx="238">
                        <c:v>6017</c:v>
                      </c:pt>
                      <c:pt idx="239">
                        <c:v>6018</c:v>
                      </c:pt>
                      <c:pt idx="240">
                        <c:v>6019</c:v>
                      </c:pt>
                      <c:pt idx="241">
                        <c:v>6020</c:v>
                      </c:pt>
                      <c:pt idx="242">
                        <c:v>6021</c:v>
                      </c:pt>
                      <c:pt idx="243">
                        <c:v>6022</c:v>
                      </c:pt>
                      <c:pt idx="244">
                        <c:v>6023</c:v>
                      </c:pt>
                      <c:pt idx="245">
                        <c:v>6035</c:v>
                      </c:pt>
                      <c:pt idx="246">
                        <c:v>6091</c:v>
                      </c:pt>
                      <c:pt idx="247">
                        <c:v>6101</c:v>
                      </c:pt>
                      <c:pt idx="248">
                        <c:v>6105</c:v>
                      </c:pt>
                      <c:pt idx="249">
                        <c:v>6194</c:v>
                      </c:pt>
                      <c:pt idx="250">
                        <c:v>6234</c:v>
                      </c:pt>
                      <c:pt idx="251">
                        <c:v>6255</c:v>
                      </c:pt>
                      <c:pt idx="252">
                        <c:v>6277</c:v>
                      </c:pt>
                      <c:pt idx="253">
                        <c:v>6279</c:v>
                      </c:pt>
                      <c:pt idx="254">
                        <c:v>6301</c:v>
                      </c:pt>
                      <c:pt idx="255">
                        <c:v>6331</c:v>
                      </c:pt>
                      <c:pt idx="256">
                        <c:v>6362</c:v>
                      </c:pt>
                      <c:pt idx="257">
                        <c:v>6374</c:v>
                      </c:pt>
                      <c:pt idx="258">
                        <c:v>6378</c:v>
                      </c:pt>
                      <c:pt idx="259">
                        <c:v>6384</c:v>
                      </c:pt>
                      <c:pt idx="260">
                        <c:v>6391</c:v>
                      </c:pt>
                      <c:pt idx="261">
                        <c:v>6415</c:v>
                      </c:pt>
                      <c:pt idx="262">
                        <c:v>6418</c:v>
                      </c:pt>
                      <c:pt idx="263">
                        <c:v>6421</c:v>
                      </c:pt>
                      <c:pt idx="264">
                        <c:v>6422</c:v>
                      </c:pt>
                      <c:pt idx="265">
                        <c:v>6468</c:v>
                      </c:pt>
                      <c:pt idx="266">
                        <c:v>6560</c:v>
                      </c:pt>
                      <c:pt idx="267">
                        <c:v>6573</c:v>
                      </c:pt>
                      <c:pt idx="268">
                        <c:v>6575</c:v>
                      </c:pt>
                      <c:pt idx="269">
                        <c:v>6611</c:v>
                      </c:pt>
                      <c:pt idx="270">
                        <c:v>6619</c:v>
                      </c:pt>
                      <c:pt idx="271">
                        <c:v>6632</c:v>
                      </c:pt>
                      <c:pt idx="272">
                        <c:v>6669</c:v>
                      </c:pt>
                      <c:pt idx="273">
                        <c:v>6680</c:v>
                      </c:pt>
                      <c:pt idx="274">
                        <c:v>6692</c:v>
                      </c:pt>
                      <c:pt idx="275">
                        <c:v>6783</c:v>
                      </c:pt>
                      <c:pt idx="276">
                        <c:v>6787</c:v>
                      </c:pt>
                      <c:pt idx="277">
                        <c:v>6814</c:v>
                      </c:pt>
                      <c:pt idx="278">
                        <c:v>6822</c:v>
                      </c:pt>
                      <c:pt idx="279">
                        <c:v>6898</c:v>
                      </c:pt>
                      <c:pt idx="280">
                        <c:v>6925</c:v>
                      </c:pt>
                      <c:pt idx="281">
                        <c:v>6937</c:v>
                      </c:pt>
                      <c:pt idx="282">
                        <c:v>6969</c:v>
                      </c:pt>
                      <c:pt idx="283">
                        <c:v>6982</c:v>
                      </c:pt>
                      <c:pt idx="284">
                        <c:v>7001</c:v>
                      </c:pt>
                      <c:pt idx="285">
                        <c:v>7006</c:v>
                      </c:pt>
                      <c:pt idx="286">
                        <c:v>7008</c:v>
                      </c:pt>
                      <c:pt idx="287">
                        <c:v>7014</c:v>
                      </c:pt>
                      <c:pt idx="288">
                        <c:v>7023</c:v>
                      </c:pt>
                      <c:pt idx="289">
                        <c:v>7168</c:v>
                      </c:pt>
                      <c:pt idx="290">
                        <c:v>8192</c:v>
                      </c:pt>
                      <c:pt idx="291">
                        <c:v>9216</c:v>
                      </c:pt>
                      <c:pt idx="292">
                        <c:v>10240</c:v>
                      </c:pt>
                      <c:pt idx="293">
                        <c:v>11264</c:v>
                      </c:pt>
                      <c:pt idx="294">
                        <c:v>12023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Sheet4!$46:$46</c15:sqref>
                        </c15:formulaRef>
                      </c:ext>
                    </c:extLst>
                    <c:numCache>
                      <c:formatCode>General</c:formatCode>
                      <c:ptCount val="16384"/>
                      <c:pt idx="0">
                        <c:v>947</c:v>
                      </c:pt>
                      <c:pt idx="1">
                        <c:v>1402</c:v>
                      </c:pt>
                      <c:pt idx="2">
                        <c:v>1662</c:v>
                      </c:pt>
                      <c:pt idx="3">
                        <c:v>1867</c:v>
                      </c:pt>
                      <c:pt idx="4">
                        <c:v>1981</c:v>
                      </c:pt>
                      <c:pt idx="5">
                        <c:v>1961</c:v>
                      </c:pt>
                      <c:pt idx="6">
                        <c:v>1940</c:v>
                      </c:pt>
                      <c:pt idx="7">
                        <c:v>1919</c:v>
                      </c:pt>
                      <c:pt idx="8">
                        <c:v>1899</c:v>
                      </c:pt>
                      <c:pt idx="9">
                        <c:v>1877</c:v>
                      </c:pt>
                      <c:pt idx="10">
                        <c:v>1857</c:v>
                      </c:pt>
                      <c:pt idx="11">
                        <c:v>1838</c:v>
                      </c:pt>
                      <c:pt idx="12">
                        <c:v>1819</c:v>
                      </c:pt>
                      <c:pt idx="13">
                        <c:v>1800</c:v>
                      </c:pt>
                      <c:pt idx="14">
                        <c:v>1781</c:v>
                      </c:pt>
                      <c:pt idx="15">
                        <c:v>1762</c:v>
                      </c:pt>
                      <c:pt idx="16">
                        <c:v>1742</c:v>
                      </c:pt>
                      <c:pt idx="17">
                        <c:v>1723</c:v>
                      </c:pt>
                      <c:pt idx="18">
                        <c:v>1705</c:v>
                      </c:pt>
                      <c:pt idx="19">
                        <c:v>1686</c:v>
                      </c:pt>
                      <c:pt idx="20">
                        <c:v>1668</c:v>
                      </c:pt>
                      <c:pt idx="21">
                        <c:v>1651</c:v>
                      </c:pt>
                      <c:pt idx="22">
                        <c:v>1634</c:v>
                      </c:pt>
                      <c:pt idx="23">
                        <c:v>1617</c:v>
                      </c:pt>
                      <c:pt idx="24">
                        <c:v>1598</c:v>
                      </c:pt>
                      <c:pt idx="25">
                        <c:v>1580</c:v>
                      </c:pt>
                      <c:pt idx="26">
                        <c:v>1562</c:v>
                      </c:pt>
                      <c:pt idx="27">
                        <c:v>1546</c:v>
                      </c:pt>
                      <c:pt idx="28">
                        <c:v>1530</c:v>
                      </c:pt>
                      <c:pt idx="29">
                        <c:v>1513</c:v>
                      </c:pt>
                      <c:pt idx="30">
                        <c:v>1496</c:v>
                      </c:pt>
                      <c:pt idx="31">
                        <c:v>1481</c:v>
                      </c:pt>
                      <c:pt idx="32">
                        <c:v>1466</c:v>
                      </c:pt>
                      <c:pt idx="33">
                        <c:v>1449</c:v>
                      </c:pt>
                      <c:pt idx="34">
                        <c:v>1434</c:v>
                      </c:pt>
                      <c:pt idx="35">
                        <c:v>1419</c:v>
                      </c:pt>
                      <c:pt idx="36">
                        <c:v>1403</c:v>
                      </c:pt>
                      <c:pt idx="37">
                        <c:v>1388</c:v>
                      </c:pt>
                      <c:pt idx="38">
                        <c:v>1374</c:v>
                      </c:pt>
                      <c:pt idx="39">
                        <c:v>1360</c:v>
                      </c:pt>
                      <c:pt idx="40">
                        <c:v>1345</c:v>
                      </c:pt>
                      <c:pt idx="41">
                        <c:v>1331</c:v>
                      </c:pt>
                      <c:pt idx="42">
                        <c:v>1317</c:v>
                      </c:pt>
                      <c:pt idx="43">
                        <c:v>1303</c:v>
                      </c:pt>
                      <c:pt idx="44">
                        <c:v>1289</c:v>
                      </c:pt>
                      <c:pt idx="45">
                        <c:v>1276</c:v>
                      </c:pt>
                      <c:pt idx="46">
                        <c:v>1262</c:v>
                      </c:pt>
                      <c:pt idx="47">
                        <c:v>1249</c:v>
                      </c:pt>
                      <c:pt idx="48">
                        <c:v>1235</c:v>
                      </c:pt>
                      <c:pt idx="49">
                        <c:v>1220</c:v>
                      </c:pt>
                      <c:pt idx="50">
                        <c:v>1206</c:v>
                      </c:pt>
                      <c:pt idx="51">
                        <c:v>1192</c:v>
                      </c:pt>
                      <c:pt idx="52">
                        <c:v>1180</c:v>
                      </c:pt>
                      <c:pt idx="53">
                        <c:v>1167</c:v>
                      </c:pt>
                      <c:pt idx="54">
                        <c:v>1154</c:v>
                      </c:pt>
                      <c:pt idx="55">
                        <c:v>1142</c:v>
                      </c:pt>
                      <c:pt idx="56">
                        <c:v>1130</c:v>
                      </c:pt>
                      <c:pt idx="57">
                        <c:v>1117</c:v>
                      </c:pt>
                      <c:pt idx="58">
                        <c:v>1105</c:v>
                      </c:pt>
                      <c:pt idx="59">
                        <c:v>1093</c:v>
                      </c:pt>
                      <c:pt idx="60">
                        <c:v>1082</c:v>
                      </c:pt>
                      <c:pt idx="61">
                        <c:v>1071</c:v>
                      </c:pt>
                      <c:pt idx="62">
                        <c:v>1060</c:v>
                      </c:pt>
                      <c:pt idx="63">
                        <c:v>1048</c:v>
                      </c:pt>
                      <c:pt idx="64">
                        <c:v>1036</c:v>
                      </c:pt>
                      <c:pt idx="65">
                        <c:v>1024</c:v>
                      </c:pt>
                      <c:pt idx="66">
                        <c:v>1013</c:v>
                      </c:pt>
                      <c:pt idx="67">
                        <c:v>1000</c:v>
                      </c:pt>
                      <c:pt idx="68">
                        <c:v>989</c:v>
                      </c:pt>
                      <c:pt idx="69">
                        <c:v>978</c:v>
                      </c:pt>
                      <c:pt idx="70">
                        <c:v>968</c:v>
                      </c:pt>
                      <c:pt idx="71">
                        <c:v>957</c:v>
                      </c:pt>
                      <c:pt idx="72">
                        <c:v>947</c:v>
                      </c:pt>
                      <c:pt idx="73">
                        <c:v>937</c:v>
                      </c:pt>
                      <c:pt idx="74">
                        <c:v>927</c:v>
                      </c:pt>
                      <c:pt idx="75">
                        <c:v>915</c:v>
                      </c:pt>
                      <c:pt idx="76">
                        <c:v>903</c:v>
                      </c:pt>
                      <c:pt idx="77">
                        <c:v>893</c:v>
                      </c:pt>
                      <c:pt idx="78">
                        <c:v>883</c:v>
                      </c:pt>
                      <c:pt idx="79">
                        <c:v>874</c:v>
                      </c:pt>
                      <c:pt idx="80">
                        <c:v>865</c:v>
                      </c:pt>
                      <c:pt idx="81">
                        <c:v>856</c:v>
                      </c:pt>
                      <c:pt idx="82">
                        <c:v>847</c:v>
                      </c:pt>
                      <c:pt idx="83">
                        <c:v>838</c:v>
                      </c:pt>
                      <c:pt idx="84">
                        <c:v>829</c:v>
                      </c:pt>
                      <c:pt idx="85">
                        <c:v>820</c:v>
                      </c:pt>
                      <c:pt idx="86">
                        <c:v>811</c:v>
                      </c:pt>
                      <c:pt idx="87">
                        <c:v>800</c:v>
                      </c:pt>
                      <c:pt idx="88">
                        <c:v>791</c:v>
                      </c:pt>
                      <c:pt idx="89">
                        <c:v>783</c:v>
                      </c:pt>
                      <c:pt idx="90">
                        <c:v>775</c:v>
                      </c:pt>
                      <c:pt idx="91">
                        <c:v>766</c:v>
                      </c:pt>
                      <c:pt idx="92">
                        <c:v>754</c:v>
                      </c:pt>
                      <c:pt idx="93">
                        <c:v>746</c:v>
                      </c:pt>
                      <c:pt idx="94">
                        <c:v>738</c:v>
                      </c:pt>
                      <c:pt idx="95">
                        <c:v>730</c:v>
                      </c:pt>
                      <c:pt idx="96">
                        <c:v>722</c:v>
                      </c:pt>
                      <c:pt idx="97">
                        <c:v>714</c:v>
                      </c:pt>
                      <c:pt idx="98">
                        <c:v>706</c:v>
                      </c:pt>
                      <c:pt idx="99">
                        <c:v>697</c:v>
                      </c:pt>
                      <c:pt idx="100">
                        <c:v>690</c:v>
                      </c:pt>
                      <c:pt idx="101">
                        <c:v>682</c:v>
                      </c:pt>
                      <c:pt idx="102">
                        <c:v>674</c:v>
                      </c:pt>
                      <c:pt idx="103">
                        <c:v>666</c:v>
                      </c:pt>
                      <c:pt idx="104">
                        <c:v>659</c:v>
                      </c:pt>
                      <c:pt idx="105">
                        <c:v>652</c:v>
                      </c:pt>
                      <c:pt idx="106">
                        <c:v>644</c:v>
                      </c:pt>
                      <c:pt idx="107">
                        <c:v>637</c:v>
                      </c:pt>
                      <c:pt idx="108">
                        <c:v>626</c:v>
                      </c:pt>
                      <c:pt idx="109">
                        <c:v>618</c:v>
                      </c:pt>
                      <c:pt idx="110">
                        <c:v>610</c:v>
                      </c:pt>
                      <c:pt idx="111">
                        <c:v>603</c:v>
                      </c:pt>
                      <c:pt idx="112">
                        <c:v>595</c:v>
                      </c:pt>
                      <c:pt idx="113">
                        <c:v>589</c:v>
                      </c:pt>
                      <c:pt idx="114">
                        <c:v>582</c:v>
                      </c:pt>
                      <c:pt idx="115">
                        <c:v>574</c:v>
                      </c:pt>
                      <c:pt idx="116">
                        <c:v>568</c:v>
                      </c:pt>
                      <c:pt idx="117">
                        <c:v>562</c:v>
                      </c:pt>
                      <c:pt idx="118">
                        <c:v>556</c:v>
                      </c:pt>
                      <c:pt idx="119">
                        <c:v>550</c:v>
                      </c:pt>
                      <c:pt idx="120">
                        <c:v>544</c:v>
                      </c:pt>
                      <c:pt idx="121">
                        <c:v>538</c:v>
                      </c:pt>
                      <c:pt idx="122">
                        <c:v>532</c:v>
                      </c:pt>
                      <c:pt idx="123">
                        <c:v>525</c:v>
                      </c:pt>
                      <c:pt idx="124">
                        <c:v>519</c:v>
                      </c:pt>
                      <c:pt idx="125">
                        <c:v>513</c:v>
                      </c:pt>
                      <c:pt idx="126">
                        <c:v>507</c:v>
                      </c:pt>
                      <c:pt idx="127">
                        <c:v>501</c:v>
                      </c:pt>
                      <c:pt idx="128">
                        <c:v>494</c:v>
                      </c:pt>
                      <c:pt idx="129">
                        <c:v>488</c:v>
                      </c:pt>
                      <c:pt idx="130">
                        <c:v>482</c:v>
                      </c:pt>
                      <c:pt idx="131">
                        <c:v>477</c:v>
                      </c:pt>
                      <c:pt idx="132">
                        <c:v>471</c:v>
                      </c:pt>
                      <c:pt idx="133">
                        <c:v>465</c:v>
                      </c:pt>
                      <c:pt idx="134">
                        <c:v>460</c:v>
                      </c:pt>
                      <c:pt idx="135">
                        <c:v>455</c:v>
                      </c:pt>
                      <c:pt idx="136">
                        <c:v>449</c:v>
                      </c:pt>
                      <c:pt idx="137">
                        <c:v>443</c:v>
                      </c:pt>
                      <c:pt idx="138">
                        <c:v>437</c:v>
                      </c:pt>
                      <c:pt idx="139">
                        <c:v>432</c:v>
                      </c:pt>
                      <c:pt idx="140">
                        <c:v>427</c:v>
                      </c:pt>
                      <c:pt idx="141">
                        <c:v>421</c:v>
                      </c:pt>
                      <c:pt idx="142">
                        <c:v>415</c:v>
                      </c:pt>
                      <c:pt idx="143">
                        <c:v>410</c:v>
                      </c:pt>
                      <c:pt idx="144">
                        <c:v>405</c:v>
                      </c:pt>
                      <c:pt idx="145">
                        <c:v>399</c:v>
                      </c:pt>
                      <c:pt idx="146">
                        <c:v>393</c:v>
                      </c:pt>
                      <c:pt idx="147">
                        <c:v>388</c:v>
                      </c:pt>
                      <c:pt idx="148">
                        <c:v>382</c:v>
                      </c:pt>
                      <c:pt idx="149">
                        <c:v>378</c:v>
                      </c:pt>
                      <c:pt idx="150">
                        <c:v>374</c:v>
                      </c:pt>
                      <c:pt idx="151">
                        <c:v>370</c:v>
                      </c:pt>
                      <c:pt idx="152">
                        <c:v>365</c:v>
                      </c:pt>
                      <c:pt idx="153">
                        <c:v>361</c:v>
                      </c:pt>
                      <c:pt idx="154">
                        <c:v>356</c:v>
                      </c:pt>
                      <c:pt idx="155">
                        <c:v>352</c:v>
                      </c:pt>
                      <c:pt idx="156">
                        <c:v>346</c:v>
                      </c:pt>
                      <c:pt idx="157">
                        <c:v>342</c:v>
                      </c:pt>
                      <c:pt idx="158">
                        <c:v>337</c:v>
                      </c:pt>
                      <c:pt idx="159">
                        <c:v>332</c:v>
                      </c:pt>
                      <c:pt idx="160">
                        <c:v>328</c:v>
                      </c:pt>
                      <c:pt idx="161">
                        <c:v>323</c:v>
                      </c:pt>
                      <c:pt idx="162">
                        <c:v>319</c:v>
                      </c:pt>
                      <c:pt idx="163">
                        <c:v>314</c:v>
                      </c:pt>
                      <c:pt idx="164">
                        <c:v>310</c:v>
                      </c:pt>
                      <c:pt idx="165">
                        <c:v>306</c:v>
                      </c:pt>
                      <c:pt idx="166">
                        <c:v>300</c:v>
                      </c:pt>
                      <c:pt idx="167">
                        <c:v>296</c:v>
                      </c:pt>
                      <c:pt idx="168">
                        <c:v>293</c:v>
                      </c:pt>
                      <c:pt idx="169">
                        <c:v>289</c:v>
                      </c:pt>
                      <c:pt idx="170">
                        <c:v>285</c:v>
                      </c:pt>
                      <c:pt idx="171">
                        <c:v>282</c:v>
                      </c:pt>
                      <c:pt idx="172">
                        <c:v>278</c:v>
                      </c:pt>
                      <c:pt idx="173">
                        <c:v>275</c:v>
                      </c:pt>
                      <c:pt idx="174">
                        <c:v>272</c:v>
                      </c:pt>
                      <c:pt idx="175">
                        <c:v>268</c:v>
                      </c:pt>
                      <c:pt idx="176">
                        <c:v>265</c:v>
                      </c:pt>
                      <c:pt idx="177">
                        <c:v>261</c:v>
                      </c:pt>
                      <c:pt idx="178">
                        <c:v>258</c:v>
                      </c:pt>
                      <c:pt idx="179">
                        <c:v>255</c:v>
                      </c:pt>
                      <c:pt idx="180">
                        <c:v>251</c:v>
                      </c:pt>
                      <c:pt idx="181">
                        <c:v>247</c:v>
                      </c:pt>
                      <c:pt idx="182">
                        <c:v>244</c:v>
                      </c:pt>
                      <c:pt idx="183">
                        <c:v>240</c:v>
                      </c:pt>
                      <c:pt idx="184">
                        <c:v>237</c:v>
                      </c:pt>
                      <c:pt idx="185">
                        <c:v>233</c:v>
                      </c:pt>
                      <c:pt idx="186">
                        <c:v>230</c:v>
                      </c:pt>
                      <c:pt idx="187">
                        <c:v>227</c:v>
                      </c:pt>
                      <c:pt idx="188">
                        <c:v>224</c:v>
                      </c:pt>
                      <c:pt idx="189">
                        <c:v>221</c:v>
                      </c:pt>
                      <c:pt idx="190">
                        <c:v>218</c:v>
                      </c:pt>
                      <c:pt idx="191">
                        <c:v>215</c:v>
                      </c:pt>
                      <c:pt idx="192">
                        <c:v>212</c:v>
                      </c:pt>
                      <c:pt idx="193">
                        <c:v>209</c:v>
                      </c:pt>
                      <c:pt idx="194">
                        <c:v>204</c:v>
                      </c:pt>
                      <c:pt idx="195">
                        <c:v>201</c:v>
                      </c:pt>
                      <c:pt idx="196">
                        <c:v>196</c:v>
                      </c:pt>
                      <c:pt idx="197">
                        <c:v>194</c:v>
                      </c:pt>
                      <c:pt idx="198">
                        <c:v>191</c:v>
                      </c:pt>
                      <c:pt idx="199">
                        <c:v>189</c:v>
                      </c:pt>
                      <c:pt idx="200">
                        <c:v>187</c:v>
                      </c:pt>
                      <c:pt idx="201">
                        <c:v>185</c:v>
                      </c:pt>
                      <c:pt idx="202">
                        <c:v>183</c:v>
                      </c:pt>
                      <c:pt idx="203">
                        <c:v>180</c:v>
                      </c:pt>
                      <c:pt idx="204">
                        <c:v>178</c:v>
                      </c:pt>
                      <c:pt idx="205">
                        <c:v>176</c:v>
                      </c:pt>
                      <c:pt idx="206">
                        <c:v>174</c:v>
                      </c:pt>
                      <c:pt idx="207">
                        <c:v>171</c:v>
                      </c:pt>
                      <c:pt idx="208">
                        <c:v>167</c:v>
                      </c:pt>
                      <c:pt idx="209">
                        <c:v>165</c:v>
                      </c:pt>
                      <c:pt idx="210">
                        <c:v>162</c:v>
                      </c:pt>
                      <c:pt idx="211">
                        <c:v>160</c:v>
                      </c:pt>
                      <c:pt idx="212">
                        <c:v>158</c:v>
                      </c:pt>
                      <c:pt idx="213">
                        <c:v>156</c:v>
                      </c:pt>
                      <c:pt idx="214">
                        <c:v>154</c:v>
                      </c:pt>
                      <c:pt idx="215">
                        <c:v>151</c:v>
                      </c:pt>
                      <c:pt idx="216">
                        <c:v>149</c:v>
                      </c:pt>
                      <c:pt idx="217">
                        <c:v>147</c:v>
                      </c:pt>
                      <c:pt idx="218">
                        <c:v>145</c:v>
                      </c:pt>
                      <c:pt idx="219">
                        <c:v>143</c:v>
                      </c:pt>
                      <c:pt idx="220">
                        <c:v>141</c:v>
                      </c:pt>
                      <c:pt idx="221">
                        <c:v>137</c:v>
                      </c:pt>
                      <c:pt idx="222">
                        <c:v>131</c:v>
                      </c:pt>
                      <c:pt idx="223">
                        <c:v>128</c:v>
                      </c:pt>
                      <c:pt idx="224">
                        <c:v>126</c:v>
                      </c:pt>
                      <c:pt idx="225">
                        <c:v>124</c:v>
                      </c:pt>
                      <c:pt idx="226">
                        <c:v>122</c:v>
                      </c:pt>
                      <c:pt idx="227">
                        <c:v>120</c:v>
                      </c:pt>
                      <c:pt idx="228">
                        <c:v>118</c:v>
                      </c:pt>
                      <c:pt idx="229">
                        <c:v>116</c:v>
                      </c:pt>
                      <c:pt idx="230">
                        <c:v>114</c:v>
                      </c:pt>
                      <c:pt idx="231">
                        <c:v>112</c:v>
                      </c:pt>
                      <c:pt idx="232">
                        <c:v>110</c:v>
                      </c:pt>
                      <c:pt idx="233">
                        <c:v>108</c:v>
                      </c:pt>
                      <c:pt idx="234">
                        <c:v>106</c:v>
                      </c:pt>
                      <c:pt idx="235">
                        <c:v>101</c:v>
                      </c:pt>
                      <c:pt idx="236">
                        <c:v>98</c:v>
                      </c:pt>
                      <c:pt idx="237">
                        <c:v>96</c:v>
                      </c:pt>
                      <c:pt idx="238">
                        <c:v>93</c:v>
                      </c:pt>
                      <c:pt idx="239">
                        <c:v>91</c:v>
                      </c:pt>
                      <c:pt idx="240">
                        <c:v>89</c:v>
                      </c:pt>
                      <c:pt idx="241">
                        <c:v>88</c:v>
                      </c:pt>
                      <c:pt idx="242">
                        <c:v>86</c:v>
                      </c:pt>
                      <c:pt idx="243">
                        <c:v>85</c:v>
                      </c:pt>
                      <c:pt idx="244">
                        <c:v>84</c:v>
                      </c:pt>
                      <c:pt idx="245">
                        <c:v>83</c:v>
                      </c:pt>
                      <c:pt idx="246">
                        <c:v>81</c:v>
                      </c:pt>
                      <c:pt idx="247">
                        <c:v>80</c:v>
                      </c:pt>
                      <c:pt idx="248">
                        <c:v>79</c:v>
                      </c:pt>
                      <c:pt idx="249">
                        <c:v>78</c:v>
                      </c:pt>
                      <c:pt idx="250">
                        <c:v>75</c:v>
                      </c:pt>
                      <c:pt idx="251">
                        <c:v>74</c:v>
                      </c:pt>
                      <c:pt idx="252">
                        <c:v>73</c:v>
                      </c:pt>
                      <c:pt idx="253">
                        <c:v>72</c:v>
                      </c:pt>
                      <c:pt idx="254">
                        <c:v>71</c:v>
                      </c:pt>
                      <c:pt idx="255">
                        <c:v>68</c:v>
                      </c:pt>
                      <c:pt idx="256">
                        <c:v>66</c:v>
                      </c:pt>
                      <c:pt idx="257">
                        <c:v>65</c:v>
                      </c:pt>
                      <c:pt idx="258">
                        <c:v>64</c:v>
                      </c:pt>
                      <c:pt idx="259">
                        <c:v>60</c:v>
                      </c:pt>
                      <c:pt idx="260">
                        <c:v>56</c:v>
                      </c:pt>
                      <c:pt idx="261">
                        <c:v>55</c:v>
                      </c:pt>
                      <c:pt idx="262">
                        <c:v>54</c:v>
                      </c:pt>
                      <c:pt idx="263">
                        <c:v>53</c:v>
                      </c:pt>
                      <c:pt idx="264">
                        <c:v>50</c:v>
                      </c:pt>
                      <c:pt idx="265">
                        <c:v>49</c:v>
                      </c:pt>
                      <c:pt idx="266">
                        <c:v>48</c:v>
                      </c:pt>
                      <c:pt idx="267">
                        <c:v>46</c:v>
                      </c:pt>
                      <c:pt idx="268">
                        <c:v>45</c:v>
                      </c:pt>
                      <c:pt idx="269">
                        <c:v>44</c:v>
                      </c:pt>
                      <c:pt idx="270">
                        <c:v>43</c:v>
                      </c:pt>
                      <c:pt idx="271">
                        <c:v>42</c:v>
                      </c:pt>
                      <c:pt idx="272">
                        <c:v>41</c:v>
                      </c:pt>
                      <c:pt idx="273">
                        <c:v>40</c:v>
                      </c:pt>
                      <c:pt idx="274">
                        <c:v>39</c:v>
                      </c:pt>
                      <c:pt idx="275">
                        <c:v>38</c:v>
                      </c:pt>
                      <c:pt idx="276">
                        <c:v>34</c:v>
                      </c:pt>
                      <c:pt idx="277">
                        <c:v>31</c:v>
                      </c:pt>
                      <c:pt idx="278">
                        <c:v>29</c:v>
                      </c:pt>
                      <c:pt idx="279">
                        <c:v>28</c:v>
                      </c:pt>
                      <c:pt idx="280">
                        <c:v>27</c:v>
                      </c:pt>
                      <c:pt idx="281">
                        <c:v>26</c:v>
                      </c:pt>
                      <c:pt idx="282">
                        <c:v>23</c:v>
                      </c:pt>
                      <c:pt idx="283">
                        <c:v>22</c:v>
                      </c:pt>
                      <c:pt idx="284">
                        <c:v>21</c:v>
                      </c:pt>
                      <c:pt idx="285">
                        <c:v>20</c:v>
                      </c:pt>
                      <c:pt idx="286">
                        <c:v>17</c:v>
                      </c:pt>
                      <c:pt idx="287">
                        <c:v>15</c:v>
                      </c:pt>
                      <c:pt idx="288">
                        <c:v>12</c:v>
                      </c:pt>
                      <c:pt idx="289">
                        <c:v>156</c:v>
                      </c:pt>
                      <c:pt idx="290">
                        <c:v>941</c:v>
                      </c:pt>
                      <c:pt idx="291">
                        <c:v>1328</c:v>
                      </c:pt>
                      <c:pt idx="292">
                        <c:v>1522</c:v>
                      </c:pt>
                      <c:pt idx="293">
                        <c:v>1669</c:v>
                      </c:pt>
                      <c:pt idx="294">
                        <c:v>1776</c:v>
                      </c:pt>
                    </c:numCache>
                  </c:numRef>
                </c:yVal>
                <c:smooth val="1"/>
              </c15:ser>
            </c15:filteredScatterSeries>
            <c15:filteredScatte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Sheet4!$B$49</c15:sqref>
                        </c15:formulaRef>
                      </c:ext>
                    </c:extLst>
                    <c:strCache>
                      <c:ptCount val="1"/>
                      <c:pt idx="0">
                        <c:v>CurEvictionRate2048</c:v>
                      </c:pt>
                    </c:strCache>
                  </c:strRef>
                </c:tx>
                <c:spPr>
                  <a:ln w="19050" cap="rnd">
                    <a:solidFill>
                      <a:schemeClr val="accent3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x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Sheet4!$51:$51</c15:sqref>
                        </c15:formulaRef>
                      </c:ext>
                    </c:extLst>
                    <c:numCache>
                      <c:formatCode>General</c:formatCode>
                      <c:ptCount val="16384"/>
                      <c:pt idx="0">
                        <c:v>2048</c:v>
                      </c:pt>
                      <c:pt idx="1">
                        <c:v>4096</c:v>
                      </c:pt>
                      <c:pt idx="2">
                        <c:v>5001</c:v>
                      </c:pt>
                      <c:pt idx="3">
                        <c:v>5019</c:v>
                      </c:pt>
                      <c:pt idx="4">
                        <c:v>5039</c:v>
                      </c:pt>
                      <c:pt idx="5">
                        <c:v>5054</c:v>
                      </c:pt>
                      <c:pt idx="6">
                        <c:v>5070</c:v>
                      </c:pt>
                      <c:pt idx="7">
                        <c:v>5085</c:v>
                      </c:pt>
                      <c:pt idx="8">
                        <c:v>5097</c:v>
                      </c:pt>
                      <c:pt idx="9">
                        <c:v>5110</c:v>
                      </c:pt>
                      <c:pt idx="10">
                        <c:v>5127</c:v>
                      </c:pt>
                      <c:pt idx="11">
                        <c:v>5144</c:v>
                      </c:pt>
                      <c:pt idx="12">
                        <c:v>5161</c:v>
                      </c:pt>
                      <c:pt idx="13">
                        <c:v>5174</c:v>
                      </c:pt>
                      <c:pt idx="14">
                        <c:v>5187</c:v>
                      </c:pt>
                      <c:pt idx="15">
                        <c:v>5204</c:v>
                      </c:pt>
                      <c:pt idx="16">
                        <c:v>5218</c:v>
                      </c:pt>
                      <c:pt idx="17">
                        <c:v>5235</c:v>
                      </c:pt>
                      <c:pt idx="18">
                        <c:v>5251</c:v>
                      </c:pt>
                      <c:pt idx="19">
                        <c:v>5267</c:v>
                      </c:pt>
                      <c:pt idx="20">
                        <c:v>5282</c:v>
                      </c:pt>
                      <c:pt idx="21">
                        <c:v>5300</c:v>
                      </c:pt>
                      <c:pt idx="22">
                        <c:v>5322</c:v>
                      </c:pt>
                      <c:pt idx="23">
                        <c:v>5341</c:v>
                      </c:pt>
                      <c:pt idx="24">
                        <c:v>5359</c:v>
                      </c:pt>
                      <c:pt idx="25">
                        <c:v>5374</c:v>
                      </c:pt>
                      <c:pt idx="26">
                        <c:v>5395</c:v>
                      </c:pt>
                      <c:pt idx="27">
                        <c:v>5411</c:v>
                      </c:pt>
                      <c:pt idx="28">
                        <c:v>5428</c:v>
                      </c:pt>
                      <c:pt idx="29">
                        <c:v>5443</c:v>
                      </c:pt>
                      <c:pt idx="30">
                        <c:v>5458</c:v>
                      </c:pt>
                      <c:pt idx="31">
                        <c:v>5477</c:v>
                      </c:pt>
                      <c:pt idx="32">
                        <c:v>5491</c:v>
                      </c:pt>
                      <c:pt idx="33">
                        <c:v>5505</c:v>
                      </c:pt>
                      <c:pt idx="34">
                        <c:v>5521</c:v>
                      </c:pt>
                      <c:pt idx="35">
                        <c:v>5535</c:v>
                      </c:pt>
                      <c:pt idx="36">
                        <c:v>5550</c:v>
                      </c:pt>
                      <c:pt idx="37">
                        <c:v>5566</c:v>
                      </c:pt>
                      <c:pt idx="38">
                        <c:v>5581</c:v>
                      </c:pt>
                      <c:pt idx="39">
                        <c:v>5600</c:v>
                      </c:pt>
                      <c:pt idx="40">
                        <c:v>5616</c:v>
                      </c:pt>
                      <c:pt idx="41">
                        <c:v>5629</c:v>
                      </c:pt>
                      <c:pt idx="42">
                        <c:v>5642</c:v>
                      </c:pt>
                      <c:pt idx="43">
                        <c:v>5660</c:v>
                      </c:pt>
                      <c:pt idx="44">
                        <c:v>5676</c:v>
                      </c:pt>
                      <c:pt idx="45">
                        <c:v>5693</c:v>
                      </c:pt>
                      <c:pt idx="46">
                        <c:v>5710</c:v>
                      </c:pt>
                      <c:pt idx="47">
                        <c:v>5724</c:v>
                      </c:pt>
                      <c:pt idx="48">
                        <c:v>5740</c:v>
                      </c:pt>
                      <c:pt idx="49">
                        <c:v>5755</c:v>
                      </c:pt>
                      <c:pt idx="50">
                        <c:v>5770</c:v>
                      </c:pt>
                      <c:pt idx="51">
                        <c:v>5780</c:v>
                      </c:pt>
                      <c:pt idx="52">
                        <c:v>5792</c:v>
                      </c:pt>
                      <c:pt idx="53">
                        <c:v>5809</c:v>
                      </c:pt>
                      <c:pt idx="54">
                        <c:v>5824</c:v>
                      </c:pt>
                      <c:pt idx="55">
                        <c:v>5835</c:v>
                      </c:pt>
                      <c:pt idx="56">
                        <c:v>5850</c:v>
                      </c:pt>
                      <c:pt idx="57">
                        <c:v>5863</c:v>
                      </c:pt>
                      <c:pt idx="58">
                        <c:v>5875</c:v>
                      </c:pt>
                      <c:pt idx="59">
                        <c:v>5894</c:v>
                      </c:pt>
                      <c:pt idx="60">
                        <c:v>5909</c:v>
                      </c:pt>
                      <c:pt idx="61">
                        <c:v>5922</c:v>
                      </c:pt>
                      <c:pt idx="62">
                        <c:v>5933</c:v>
                      </c:pt>
                      <c:pt idx="63">
                        <c:v>5943</c:v>
                      </c:pt>
                      <c:pt idx="64">
                        <c:v>5957</c:v>
                      </c:pt>
                      <c:pt idx="65">
                        <c:v>5966</c:v>
                      </c:pt>
                      <c:pt idx="66">
                        <c:v>5981</c:v>
                      </c:pt>
                      <c:pt idx="67">
                        <c:v>5994</c:v>
                      </c:pt>
                      <c:pt idx="68">
                        <c:v>6007</c:v>
                      </c:pt>
                      <c:pt idx="69">
                        <c:v>6016</c:v>
                      </c:pt>
                      <c:pt idx="70">
                        <c:v>6032</c:v>
                      </c:pt>
                      <c:pt idx="71">
                        <c:v>6040</c:v>
                      </c:pt>
                      <c:pt idx="72">
                        <c:v>6051</c:v>
                      </c:pt>
                      <c:pt idx="73">
                        <c:v>6064</c:v>
                      </c:pt>
                      <c:pt idx="74">
                        <c:v>6073</c:v>
                      </c:pt>
                      <c:pt idx="75">
                        <c:v>6082</c:v>
                      </c:pt>
                      <c:pt idx="76">
                        <c:v>6090</c:v>
                      </c:pt>
                      <c:pt idx="77">
                        <c:v>6101</c:v>
                      </c:pt>
                      <c:pt idx="78">
                        <c:v>6111</c:v>
                      </c:pt>
                      <c:pt idx="79">
                        <c:v>6121</c:v>
                      </c:pt>
                      <c:pt idx="80">
                        <c:v>6132</c:v>
                      </c:pt>
                      <c:pt idx="81">
                        <c:v>6146</c:v>
                      </c:pt>
                      <c:pt idx="82">
                        <c:v>6155</c:v>
                      </c:pt>
                      <c:pt idx="83">
                        <c:v>6163</c:v>
                      </c:pt>
                      <c:pt idx="84">
                        <c:v>6173</c:v>
                      </c:pt>
                      <c:pt idx="85">
                        <c:v>6184</c:v>
                      </c:pt>
                      <c:pt idx="86">
                        <c:v>6192</c:v>
                      </c:pt>
                      <c:pt idx="87">
                        <c:v>6204</c:v>
                      </c:pt>
                      <c:pt idx="88">
                        <c:v>6216</c:v>
                      </c:pt>
                      <c:pt idx="89">
                        <c:v>6224</c:v>
                      </c:pt>
                      <c:pt idx="90">
                        <c:v>6231</c:v>
                      </c:pt>
                      <c:pt idx="91">
                        <c:v>6239</c:v>
                      </c:pt>
                      <c:pt idx="92">
                        <c:v>6248</c:v>
                      </c:pt>
                      <c:pt idx="93">
                        <c:v>6253</c:v>
                      </c:pt>
                      <c:pt idx="94">
                        <c:v>6262</c:v>
                      </c:pt>
                      <c:pt idx="95">
                        <c:v>6270</c:v>
                      </c:pt>
                      <c:pt idx="96">
                        <c:v>6279</c:v>
                      </c:pt>
                      <c:pt idx="97">
                        <c:v>6288</c:v>
                      </c:pt>
                      <c:pt idx="98">
                        <c:v>6296</c:v>
                      </c:pt>
                      <c:pt idx="99">
                        <c:v>6305</c:v>
                      </c:pt>
                      <c:pt idx="100">
                        <c:v>6314</c:v>
                      </c:pt>
                      <c:pt idx="101">
                        <c:v>6320</c:v>
                      </c:pt>
                      <c:pt idx="102">
                        <c:v>6327</c:v>
                      </c:pt>
                      <c:pt idx="103">
                        <c:v>6336</c:v>
                      </c:pt>
                      <c:pt idx="104">
                        <c:v>6342</c:v>
                      </c:pt>
                      <c:pt idx="105">
                        <c:v>6349</c:v>
                      </c:pt>
                      <c:pt idx="106">
                        <c:v>6356</c:v>
                      </c:pt>
                      <c:pt idx="107">
                        <c:v>6363</c:v>
                      </c:pt>
                      <c:pt idx="108">
                        <c:v>6376</c:v>
                      </c:pt>
                      <c:pt idx="109">
                        <c:v>6383</c:v>
                      </c:pt>
                      <c:pt idx="110">
                        <c:v>6392</c:v>
                      </c:pt>
                      <c:pt idx="111">
                        <c:v>6401</c:v>
                      </c:pt>
                      <c:pt idx="112">
                        <c:v>6408</c:v>
                      </c:pt>
                      <c:pt idx="113">
                        <c:v>6414</c:v>
                      </c:pt>
                      <c:pt idx="114">
                        <c:v>6423</c:v>
                      </c:pt>
                      <c:pt idx="115">
                        <c:v>6431</c:v>
                      </c:pt>
                      <c:pt idx="116">
                        <c:v>6437</c:v>
                      </c:pt>
                      <c:pt idx="117">
                        <c:v>6443</c:v>
                      </c:pt>
                      <c:pt idx="118">
                        <c:v>6450</c:v>
                      </c:pt>
                      <c:pt idx="119">
                        <c:v>6456</c:v>
                      </c:pt>
                      <c:pt idx="120">
                        <c:v>6464</c:v>
                      </c:pt>
                      <c:pt idx="121">
                        <c:v>6470</c:v>
                      </c:pt>
                      <c:pt idx="122">
                        <c:v>6476</c:v>
                      </c:pt>
                      <c:pt idx="123">
                        <c:v>6483</c:v>
                      </c:pt>
                      <c:pt idx="124">
                        <c:v>6490</c:v>
                      </c:pt>
                      <c:pt idx="125">
                        <c:v>6497</c:v>
                      </c:pt>
                      <c:pt idx="126">
                        <c:v>6504</c:v>
                      </c:pt>
                      <c:pt idx="127">
                        <c:v>6510</c:v>
                      </c:pt>
                      <c:pt idx="128">
                        <c:v>6517</c:v>
                      </c:pt>
                      <c:pt idx="129">
                        <c:v>6524</c:v>
                      </c:pt>
                      <c:pt idx="130">
                        <c:v>6530</c:v>
                      </c:pt>
                      <c:pt idx="131">
                        <c:v>6537</c:v>
                      </c:pt>
                      <c:pt idx="132">
                        <c:v>6545</c:v>
                      </c:pt>
                      <c:pt idx="133">
                        <c:v>6551</c:v>
                      </c:pt>
                      <c:pt idx="134">
                        <c:v>6556</c:v>
                      </c:pt>
                      <c:pt idx="135">
                        <c:v>6563</c:v>
                      </c:pt>
                      <c:pt idx="136">
                        <c:v>6574</c:v>
                      </c:pt>
                      <c:pt idx="137">
                        <c:v>6581</c:v>
                      </c:pt>
                      <c:pt idx="138">
                        <c:v>6586</c:v>
                      </c:pt>
                      <c:pt idx="139">
                        <c:v>6592</c:v>
                      </c:pt>
                      <c:pt idx="140">
                        <c:v>6598</c:v>
                      </c:pt>
                      <c:pt idx="141">
                        <c:v>6603</c:v>
                      </c:pt>
                      <c:pt idx="142">
                        <c:v>6609</c:v>
                      </c:pt>
                      <c:pt idx="143">
                        <c:v>6617</c:v>
                      </c:pt>
                      <c:pt idx="144">
                        <c:v>6625</c:v>
                      </c:pt>
                      <c:pt idx="145">
                        <c:v>6630</c:v>
                      </c:pt>
                      <c:pt idx="146">
                        <c:v>6636</c:v>
                      </c:pt>
                      <c:pt idx="147">
                        <c:v>6640</c:v>
                      </c:pt>
                      <c:pt idx="148">
                        <c:v>6646</c:v>
                      </c:pt>
                      <c:pt idx="149">
                        <c:v>6650</c:v>
                      </c:pt>
                      <c:pt idx="150">
                        <c:v>6657</c:v>
                      </c:pt>
                      <c:pt idx="151">
                        <c:v>6661</c:v>
                      </c:pt>
                      <c:pt idx="152">
                        <c:v>6667</c:v>
                      </c:pt>
                      <c:pt idx="153">
                        <c:v>6672</c:v>
                      </c:pt>
                      <c:pt idx="154">
                        <c:v>6677</c:v>
                      </c:pt>
                      <c:pt idx="155">
                        <c:v>6682</c:v>
                      </c:pt>
                      <c:pt idx="156">
                        <c:v>6686</c:v>
                      </c:pt>
                      <c:pt idx="157">
                        <c:v>6692</c:v>
                      </c:pt>
                      <c:pt idx="158">
                        <c:v>6696</c:v>
                      </c:pt>
                      <c:pt idx="159">
                        <c:v>6700</c:v>
                      </c:pt>
                      <c:pt idx="160">
                        <c:v>6705</c:v>
                      </c:pt>
                      <c:pt idx="161">
                        <c:v>6709</c:v>
                      </c:pt>
                      <c:pt idx="162">
                        <c:v>6715</c:v>
                      </c:pt>
                      <c:pt idx="163">
                        <c:v>6719</c:v>
                      </c:pt>
                      <c:pt idx="164">
                        <c:v>6723</c:v>
                      </c:pt>
                      <c:pt idx="165">
                        <c:v>6727</c:v>
                      </c:pt>
                      <c:pt idx="166">
                        <c:v>6731</c:v>
                      </c:pt>
                      <c:pt idx="167">
                        <c:v>6736</c:v>
                      </c:pt>
                      <c:pt idx="168">
                        <c:v>6738</c:v>
                      </c:pt>
                      <c:pt idx="169">
                        <c:v>6741</c:v>
                      </c:pt>
                      <c:pt idx="170">
                        <c:v>6744</c:v>
                      </c:pt>
                      <c:pt idx="171">
                        <c:v>6749</c:v>
                      </c:pt>
                      <c:pt idx="172">
                        <c:v>6753</c:v>
                      </c:pt>
                      <c:pt idx="173">
                        <c:v>6757</c:v>
                      </c:pt>
                      <c:pt idx="174">
                        <c:v>6760</c:v>
                      </c:pt>
                      <c:pt idx="175">
                        <c:v>6764</c:v>
                      </c:pt>
                      <c:pt idx="176">
                        <c:v>6768</c:v>
                      </c:pt>
                      <c:pt idx="177">
                        <c:v>6772</c:v>
                      </c:pt>
                      <c:pt idx="178">
                        <c:v>6775</c:v>
                      </c:pt>
                      <c:pt idx="179">
                        <c:v>6779</c:v>
                      </c:pt>
                      <c:pt idx="180">
                        <c:v>6782</c:v>
                      </c:pt>
                      <c:pt idx="181">
                        <c:v>6785</c:v>
                      </c:pt>
                      <c:pt idx="182">
                        <c:v>6789</c:v>
                      </c:pt>
                      <c:pt idx="183">
                        <c:v>6794</c:v>
                      </c:pt>
                      <c:pt idx="184">
                        <c:v>6798</c:v>
                      </c:pt>
                      <c:pt idx="185">
                        <c:v>6802</c:v>
                      </c:pt>
                      <c:pt idx="186">
                        <c:v>6805</c:v>
                      </c:pt>
                      <c:pt idx="187">
                        <c:v>6808</c:v>
                      </c:pt>
                      <c:pt idx="188">
                        <c:v>6810</c:v>
                      </c:pt>
                      <c:pt idx="189">
                        <c:v>6813</c:v>
                      </c:pt>
                      <c:pt idx="190">
                        <c:v>6816</c:v>
                      </c:pt>
                      <c:pt idx="191">
                        <c:v>6821</c:v>
                      </c:pt>
                      <c:pt idx="192">
                        <c:v>6824</c:v>
                      </c:pt>
                      <c:pt idx="193">
                        <c:v>6827</c:v>
                      </c:pt>
                      <c:pt idx="194">
                        <c:v>6830</c:v>
                      </c:pt>
                      <c:pt idx="195">
                        <c:v>6834</c:v>
                      </c:pt>
                      <c:pt idx="196">
                        <c:v>6836</c:v>
                      </c:pt>
                      <c:pt idx="197">
                        <c:v>6838</c:v>
                      </c:pt>
                      <c:pt idx="198">
                        <c:v>6841</c:v>
                      </c:pt>
                      <c:pt idx="199">
                        <c:v>6843</c:v>
                      </c:pt>
                      <c:pt idx="200">
                        <c:v>6846</c:v>
                      </c:pt>
                      <c:pt idx="201">
                        <c:v>6849</c:v>
                      </c:pt>
                      <c:pt idx="202">
                        <c:v>6851</c:v>
                      </c:pt>
                      <c:pt idx="203">
                        <c:v>6853</c:v>
                      </c:pt>
                      <c:pt idx="204">
                        <c:v>6858</c:v>
                      </c:pt>
                      <c:pt idx="205">
                        <c:v>6861</c:v>
                      </c:pt>
                      <c:pt idx="206">
                        <c:v>6866</c:v>
                      </c:pt>
                      <c:pt idx="207">
                        <c:v>6869</c:v>
                      </c:pt>
                      <c:pt idx="208">
                        <c:v>6871</c:v>
                      </c:pt>
                      <c:pt idx="209">
                        <c:v>6873</c:v>
                      </c:pt>
                      <c:pt idx="210">
                        <c:v>6875</c:v>
                      </c:pt>
                      <c:pt idx="211">
                        <c:v>6879</c:v>
                      </c:pt>
                      <c:pt idx="212">
                        <c:v>6882</c:v>
                      </c:pt>
                      <c:pt idx="213">
                        <c:v>6884</c:v>
                      </c:pt>
                      <c:pt idx="214">
                        <c:v>6886</c:v>
                      </c:pt>
                      <c:pt idx="215">
                        <c:v>6889</c:v>
                      </c:pt>
                      <c:pt idx="216">
                        <c:v>6891</c:v>
                      </c:pt>
                      <c:pt idx="217">
                        <c:v>6894</c:v>
                      </c:pt>
                      <c:pt idx="218">
                        <c:v>6898</c:v>
                      </c:pt>
                      <c:pt idx="219">
                        <c:v>6901</c:v>
                      </c:pt>
                      <c:pt idx="220">
                        <c:v>6902</c:v>
                      </c:pt>
                      <c:pt idx="221">
                        <c:v>6904</c:v>
                      </c:pt>
                      <c:pt idx="222">
                        <c:v>6906</c:v>
                      </c:pt>
                      <c:pt idx="223">
                        <c:v>6909</c:v>
                      </c:pt>
                      <c:pt idx="224">
                        <c:v>6911</c:v>
                      </c:pt>
                      <c:pt idx="225">
                        <c:v>6914</c:v>
                      </c:pt>
                      <c:pt idx="226">
                        <c:v>6917</c:v>
                      </c:pt>
                      <c:pt idx="227">
                        <c:v>6919</c:v>
                      </c:pt>
                      <c:pt idx="228">
                        <c:v>6922</c:v>
                      </c:pt>
                      <c:pt idx="229">
                        <c:v>6924</c:v>
                      </c:pt>
                      <c:pt idx="230">
                        <c:v>6928</c:v>
                      </c:pt>
                      <c:pt idx="231">
                        <c:v>6930</c:v>
                      </c:pt>
                      <c:pt idx="232">
                        <c:v>6932</c:v>
                      </c:pt>
                      <c:pt idx="233">
                        <c:v>6935</c:v>
                      </c:pt>
                      <c:pt idx="234">
                        <c:v>6938</c:v>
                      </c:pt>
                      <c:pt idx="235">
                        <c:v>6941</c:v>
                      </c:pt>
                      <c:pt idx="236">
                        <c:v>6943</c:v>
                      </c:pt>
                      <c:pt idx="237">
                        <c:v>6945</c:v>
                      </c:pt>
                      <c:pt idx="238">
                        <c:v>6947</c:v>
                      </c:pt>
                      <c:pt idx="239">
                        <c:v>6950</c:v>
                      </c:pt>
                      <c:pt idx="240">
                        <c:v>6951</c:v>
                      </c:pt>
                      <c:pt idx="241">
                        <c:v>6953</c:v>
                      </c:pt>
                      <c:pt idx="242">
                        <c:v>6954</c:v>
                      </c:pt>
                      <c:pt idx="243">
                        <c:v>6956</c:v>
                      </c:pt>
                      <c:pt idx="244">
                        <c:v>6960</c:v>
                      </c:pt>
                      <c:pt idx="245">
                        <c:v>6961</c:v>
                      </c:pt>
                      <c:pt idx="246">
                        <c:v>6962</c:v>
                      </c:pt>
                      <c:pt idx="247">
                        <c:v>6963</c:v>
                      </c:pt>
                      <c:pt idx="248">
                        <c:v>6965</c:v>
                      </c:pt>
                      <c:pt idx="249">
                        <c:v>6967</c:v>
                      </c:pt>
                      <c:pt idx="250">
                        <c:v>6969</c:v>
                      </c:pt>
                      <c:pt idx="251">
                        <c:v>6971</c:v>
                      </c:pt>
                      <c:pt idx="252">
                        <c:v>6972</c:v>
                      </c:pt>
                      <c:pt idx="253">
                        <c:v>6974</c:v>
                      </c:pt>
                      <c:pt idx="254">
                        <c:v>6975</c:v>
                      </c:pt>
                      <c:pt idx="255">
                        <c:v>6976</c:v>
                      </c:pt>
                      <c:pt idx="256">
                        <c:v>6978</c:v>
                      </c:pt>
                      <c:pt idx="257">
                        <c:v>6979</c:v>
                      </c:pt>
                      <c:pt idx="258">
                        <c:v>6981</c:v>
                      </c:pt>
                      <c:pt idx="259">
                        <c:v>6983</c:v>
                      </c:pt>
                      <c:pt idx="260">
                        <c:v>6984</c:v>
                      </c:pt>
                      <c:pt idx="261">
                        <c:v>6986</c:v>
                      </c:pt>
                      <c:pt idx="262">
                        <c:v>6987</c:v>
                      </c:pt>
                      <c:pt idx="263">
                        <c:v>6990</c:v>
                      </c:pt>
                      <c:pt idx="264">
                        <c:v>6993</c:v>
                      </c:pt>
                      <c:pt idx="265">
                        <c:v>6995</c:v>
                      </c:pt>
                      <c:pt idx="266">
                        <c:v>6997</c:v>
                      </c:pt>
                      <c:pt idx="267">
                        <c:v>6998</c:v>
                      </c:pt>
                      <c:pt idx="268">
                        <c:v>7000</c:v>
                      </c:pt>
                      <c:pt idx="269">
                        <c:v>7001</c:v>
                      </c:pt>
                      <c:pt idx="270">
                        <c:v>7003</c:v>
                      </c:pt>
                      <c:pt idx="271">
                        <c:v>7005</c:v>
                      </c:pt>
                      <c:pt idx="272">
                        <c:v>7006</c:v>
                      </c:pt>
                      <c:pt idx="273">
                        <c:v>7007</c:v>
                      </c:pt>
                      <c:pt idx="274">
                        <c:v>7009</c:v>
                      </c:pt>
                      <c:pt idx="275">
                        <c:v>7010</c:v>
                      </c:pt>
                      <c:pt idx="276">
                        <c:v>7012</c:v>
                      </c:pt>
                      <c:pt idx="277">
                        <c:v>7014</c:v>
                      </c:pt>
                      <c:pt idx="278">
                        <c:v>7015</c:v>
                      </c:pt>
                      <c:pt idx="279">
                        <c:v>7017</c:v>
                      </c:pt>
                      <c:pt idx="280">
                        <c:v>7018</c:v>
                      </c:pt>
                      <c:pt idx="281">
                        <c:v>7019</c:v>
                      </c:pt>
                      <c:pt idx="282">
                        <c:v>7021</c:v>
                      </c:pt>
                      <c:pt idx="283">
                        <c:v>7023</c:v>
                      </c:pt>
                      <c:pt idx="284">
                        <c:v>7024</c:v>
                      </c:pt>
                      <c:pt idx="285">
                        <c:v>7025</c:v>
                      </c:pt>
                      <c:pt idx="286">
                        <c:v>7027</c:v>
                      </c:pt>
                      <c:pt idx="287">
                        <c:v>7028</c:v>
                      </c:pt>
                      <c:pt idx="288">
                        <c:v>7029</c:v>
                      </c:pt>
                      <c:pt idx="289">
                        <c:v>7030</c:v>
                      </c:pt>
                      <c:pt idx="290">
                        <c:v>7031</c:v>
                      </c:pt>
                      <c:pt idx="291">
                        <c:v>7032</c:v>
                      </c:pt>
                      <c:pt idx="292">
                        <c:v>7033</c:v>
                      </c:pt>
                      <c:pt idx="293">
                        <c:v>7034</c:v>
                      </c:pt>
                      <c:pt idx="294">
                        <c:v>7035</c:v>
                      </c:pt>
                      <c:pt idx="295">
                        <c:v>7036</c:v>
                      </c:pt>
                      <c:pt idx="296">
                        <c:v>7037</c:v>
                      </c:pt>
                      <c:pt idx="297">
                        <c:v>7039</c:v>
                      </c:pt>
                      <c:pt idx="298">
                        <c:v>7040</c:v>
                      </c:pt>
                      <c:pt idx="299">
                        <c:v>7041</c:v>
                      </c:pt>
                      <c:pt idx="300">
                        <c:v>7042</c:v>
                      </c:pt>
                      <c:pt idx="301">
                        <c:v>7043</c:v>
                      </c:pt>
                      <c:pt idx="302">
                        <c:v>7044</c:v>
                      </c:pt>
                      <c:pt idx="303">
                        <c:v>7045</c:v>
                      </c:pt>
                      <c:pt idx="304">
                        <c:v>7046</c:v>
                      </c:pt>
                      <c:pt idx="305">
                        <c:v>7102</c:v>
                      </c:pt>
                      <c:pt idx="306">
                        <c:v>7120</c:v>
                      </c:pt>
                      <c:pt idx="307">
                        <c:v>7130</c:v>
                      </c:pt>
                      <c:pt idx="308">
                        <c:v>7169</c:v>
                      </c:pt>
                      <c:pt idx="309">
                        <c:v>7201</c:v>
                      </c:pt>
                      <c:pt idx="310">
                        <c:v>7220</c:v>
                      </c:pt>
                      <c:pt idx="311">
                        <c:v>7226</c:v>
                      </c:pt>
                      <c:pt idx="312">
                        <c:v>7240</c:v>
                      </c:pt>
                      <c:pt idx="313">
                        <c:v>7255</c:v>
                      </c:pt>
                      <c:pt idx="314">
                        <c:v>7288</c:v>
                      </c:pt>
                      <c:pt idx="315">
                        <c:v>7331</c:v>
                      </c:pt>
                      <c:pt idx="316">
                        <c:v>7404</c:v>
                      </c:pt>
                      <c:pt idx="317">
                        <c:v>7511</c:v>
                      </c:pt>
                      <c:pt idx="318">
                        <c:v>7535</c:v>
                      </c:pt>
                      <c:pt idx="319">
                        <c:v>7554</c:v>
                      </c:pt>
                      <c:pt idx="320">
                        <c:v>7647</c:v>
                      </c:pt>
                      <c:pt idx="321">
                        <c:v>7746</c:v>
                      </c:pt>
                      <c:pt idx="322">
                        <c:v>7830</c:v>
                      </c:pt>
                      <c:pt idx="323">
                        <c:v>7845</c:v>
                      </c:pt>
                      <c:pt idx="324">
                        <c:v>7866</c:v>
                      </c:pt>
                      <c:pt idx="325">
                        <c:v>7963</c:v>
                      </c:pt>
                      <c:pt idx="326">
                        <c:v>8115</c:v>
                      </c:pt>
                      <c:pt idx="327">
                        <c:v>8181</c:v>
                      </c:pt>
                      <c:pt idx="328">
                        <c:v>8250</c:v>
                      </c:pt>
                      <c:pt idx="329">
                        <c:v>8293</c:v>
                      </c:pt>
                      <c:pt idx="330">
                        <c:v>8315</c:v>
                      </c:pt>
                      <c:pt idx="331">
                        <c:v>8359</c:v>
                      </c:pt>
                      <c:pt idx="332">
                        <c:v>8362</c:v>
                      </c:pt>
                      <c:pt idx="333">
                        <c:v>8386</c:v>
                      </c:pt>
                      <c:pt idx="334">
                        <c:v>8437</c:v>
                      </c:pt>
                      <c:pt idx="335">
                        <c:v>8482</c:v>
                      </c:pt>
                      <c:pt idx="336">
                        <c:v>8611</c:v>
                      </c:pt>
                      <c:pt idx="337">
                        <c:v>10240</c:v>
                      </c:pt>
                      <c:pt idx="338">
                        <c:v>12288</c:v>
                      </c:pt>
                      <c:pt idx="339">
                        <c:v>13611</c:v>
                      </c:pt>
                    </c:numCache>
                  </c:numRef>
                </c:xVal>
                <c:y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Sheet4!$52:$52</c15:sqref>
                        </c15:formulaRef>
                      </c:ext>
                    </c:extLst>
                    <c:numCache>
                      <c:formatCode>General</c:formatCode>
                      <c:ptCount val="16384"/>
                      <c:pt idx="0">
                        <c:v>1906</c:v>
                      </c:pt>
                      <c:pt idx="1">
                        <c:v>2710</c:v>
                      </c:pt>
                      <c:pt idx="2">
                        <c:v>2967</c:v>
                      </c:pt>
                      <c:pt idx="3">
                        <c:v>2937</c:v>
                      </c:pt>
                      <c:pt idx="4">
                        <c:v>2907</c:v>
                      </c:pt>
                      <c:pt idx="5">
                        <c:v>2877</c:v>
                      </c:pt>
                      <c:pt idx="6">
                        <c:v>2848</c:v>
                      </c:pt>
                      <c:pt idx="7">
                        <c:v>2819</c:v>
                      </c:pt>
                      <c:pt idx="8">
                        <c:v>2790</c:v>
                      </c:pt>
                      <c:pt idx="9">
                        <c:v>2761</c:v>
                      </c:pt>
                      <c:pt idx="10">
                        <c:v>2733</c:v>
                      </c:pt>
                      <c:pt idx="11">
                        <c:v>2702</c:v>
                      </c:pt>
                      <c:pt idx="12">
                        <c:v>2671</c:v>
                      </c:pt>
                      <c:pt idx="13">
                        <c:v>2643</c:v>
                      </c:pt>
                      <c:pt idx="14">
                        <c:v>2615</c:v>
                      </c:pt>
                      <c:pt idx="15">
                        <c:v>2587</c:v>
                      </c:pt>
                      <c:pt idx="16">
                        <c:v>2561</c:v>
                      </c:pt>
                      <c:pt idx="17">
                        <c:v>2533</c:v>
                      </c:pt>
                      <c:pt idx="18">
                        <c:v>2506</c:v>
                      </c:pt>
                      <c:pt idx="19">
                        <c:v>2480</c:v>
                      </c:pt>
                      <c:pt idx="20">
                        <c:v>2455</c:v>
                      </c:pt>
                      <c:pt idx="21">
                        <c:v>2430</c:v>
                      </c:pt>
                      <c:pt idx="22">
                        <c:v>2405</c:v>
                      </c:pt>
                      <c:pt idx="23">
                        <c:v>2379</c:v>
                      </c:pt>
                      <c:pt idx="24">
                        <c:v>2354</c:v>
                      </c:pt>
                      <c:pt idx="25">
                        <c:v>2329</c:v>
                      </c:pt>
                      <c:pt idx="26">
                        <c:v>2305</c:v>
                      </c:pt>
                      <c:pt idx="27">
                        <c:v>2281</c:v>
                      </c:pt>
                      <c:pt idx="28">
                        <c:v>2257</c:v>
                      </c:pt>
                      <c:pt idx="29">
                        <c:v>2233</c:v>
                      </c:pt>
                      <c:pt idx="30">
                        <c:v>2210</c:v>
                      </c:pt>
                      <c:pt idx="31">
                        <c:v>2187</c:v>
                      </c:pt>
                      <c:pt idx="32">
                        <c:v>2165</c:v>
                      </c:pt>
                      <c:pt idx="33">
                        <c:v>2143</c:v>
                      </c:pt>
                      <c:pt idx="34">
                        <c:v>2120</c:v>
                      </c:pt>
                      <c:pt idx="35">
                        <c:v>2098</c:v>
                      </c:pt>
                      <c:pt idx="36">
                        <c:v>2077</c:v>
                      </c:pt>
                      <c:pt idx="37">
                        <c:v>2056</c:v>
                      </c:pt>
                      <c:pt idx="38">
                        <c:v>2035</c:v>
                      </c:pt>
                      <c:pt idx="39">
                        <c:v>2014</c:v>
                      </c:pt>
                      <c:pt idx="40">
                        <c:v>1993</c:v>
                      </c:pt>
                      <c:pt idx="41">
                        <c:v>1972</c:v>
                      </c:pt>
                      <c:pt idx="42">
                        <c:v>1952</c:v>
                      </c:pt>
                      <c:pt idx="43">
                        <c:v>1932</c:v>
                      </c:pt>
                      <c:pt idx="44">
                        <c:v>1912</c:v>
                      </c:pt>
                      <c:pt idx="45">
                        <c:v>1892</c:v>
                      </c:pt>
                      <c:pt idx="46">
                        <c:v>1872</c:v>
                      </c:pt>
                      <c:pt idx="47">
                        <c:v>1852</c:v>
                      </c:pt>
                      <c:pt idx="48">
                        <c:v>1833</c:v>
                      </c:pt>
                      <c:pt idx="49">
                        <c:v>1814</c:v>
                      </c:pt>
                      <c:pt idx="50">
                        <c:v>1795</c:v>
                      </c:pt>
                      <c:pt idx="51">
                        <c:v>1777</c:v>
                      </c:pt>
                      <c:pt idx="52">
                        <c:v>1759</c:v>
                      </c:pt>
                      <c:pt idx="53">
                        <c:v>1741</c:v>
                      </c:pt>
                      <c:pt idx="54">
                        <c:v>1723</c:v>
                      </c:pt>
                      <c:pt idx="55">
                        <c:v>1703</c:v>
                      </c:pt>
                      <c:pt idx="56">
                        <c:v>1685</c:v>
                      </c:pt>
                      <c:pt idx="57">
                        <c:v>1663</c:v>
                      </c:pt>
                      <c:pt idx="58">
                        <c:v>1645</c:v>
                      </c:pt>
                      <c:pt idx="59">
                        <c:v>1628</c:v>
                      </c:pt>
                      <c:pt idx="60">
                        <c:v>1611</c:v>
                      </c:pt>
                      <c:pt idx="61">
                        <c:v>1593</c:v>
                      </c:pt>
                      <c:pt idx="62">
                        <c:v>1577</c:v>
                      </c:pt>
                      <c:pt idx="63">
                        <c:v>1561</c:v>
                      </c:pt>
                      <c:pt idx="64">
                        <c:v>1545</c:v>
                      </c:pt>
                      <c:pt idx="65">
                        <c:v>1528</c:v>
                      </c:pt>
                      <c:pt idx="66">
                        <c:v>1512</c:v>
                      </c:pt>
                      <c:pt idx="67">
                        <c:v>1495</c:v>
                      </c:pt>
                      <c:pt idx="68">
                        <c:v>1480</c:v>
                      </c:pt>
                      <c:pt idx="69">
                        <c:v>1465</c:v>
                      </c:pt>
                      <c:pt idx="70">
                        <c:v>1450</c:v>
                      </c:pt>
                      <c:pt idx="71">
                        <c:v>1435</c:v>
                      </c:pt>
                      <c:pt idx="72">
                        <c:v>1420</c:v>
                      </c:pt>
                      <c:pt idx="73">
                        <c:v>1405</c:v>
                      </c:pt>
                      <c:pt idx="74">
                        <c:v>1389</c:v>
                      </c:pt>
                      <c:pt idx="75">
                        <c:v>1375</c:v>
                      </c:pt>
                      <c:pt idx="76">
                        <c:v>1360</c:v>
                      </c:pt>
                      <c:pt idx="77">
                        <c:v>1345</c:v>
                      </c:pt>
                      <c:pt idx="78">
                        <c:v>1331</c:v>
                      </c:pt>
                      <c:pt idx="79">
                        <c:v>1317</c:v>
                      </c:pt>
                      <c:pt idx="80">
                        <c:v>1303</c:v>
                      </c:pt>
                      <c:pt idx="81">
                        <c:v>1289</c:v>
                      </c:pt>
                      <c:pt idx="82">
                        <c:v>1276</c:v>
                      </c:pt>
                      <c:pt idx="83">
                        <c:v>1260</c:v>
                      </c:pt>
                      <c:pt idx="84">
                        <c:v>1247</c:v>
                      </c:pt>
                      <c:pt idx="85">
                        <c:v>1234</c:v>
                      </c:pt>
                      <c:pt idx="86">
                        <c:v>1221</c:v>
                      </c:pt>
                      <c:pt idx="87">
                        <c:v>1208</c:v>
                      </c:pt>
                      <c:pt idx="88">
                        <c:v>1195</c:v>
                      </c:pt>
                      <c:pt idx="89">
                        <c:v>1182</c:v>
                      </c:pt>
                      <c:pt idx="90">
                        <c:v>1170</c:v>
                      </c:pt>
                      <c:pt idx="91">
                        <c:v>1158</c:v>
                      </c:pt>
                      <c:pt idx="92">
                        <c:v>1146</c:v>
                      </c:pt>
                      <c:pt idx="93">
                        <c:v>1134</c:v>
                      </c:pt>
                      <c:pt idx="94">
                        <c:v>1122</c:v>
                      </c:pt>
                      <c:pt idx="95">
                        <c:v>1110</c:v>
                      </c:pt>
                      <c:pt idx="96">
                        <c:v>1097</c:v>
                      </c:pt>
                      <c:pt idx="97">
                        <c:v>1086</c:v>
                      </c:pt>
                      <c:pt idx="98">
                        <c:v>1075</c:v>
                      </c:pt>
                      <c:pt idx="99">
                        <c:v>1064</c:v>
                      </c:pt>
                      <c:pt idx="100">
                        <c:v>1052</c:v>
                      </c:pt>
                      <c:pt idx="101">
                        <c:v>1041</c:v>
                      </c:pt>
                      <c:pt idx="102">
                        <c:v>1030</c:v>
                      </c:pt>
                      <c:pt idx="103">
                        <c:v>1018</c:v>
                      </c:pt>
                      <c:pt idx="104">
                        <c:v>1007</c:v>
                      </c:pt>
                      <c:pt idx="105">
                        <c:v>996</c:v>
                      </c:pt>
                      <c:pt idx="106">
                        <c:v>986</c:v>
                      </c:pt>
                      <c:pt idx="107">
                        <c:v>975</c:v>
                      </c:pt>
                      <c:pt idx="108">
                        <c:v>965</c:v>
                      </c:pt>
                      <c:pt idx="109">
                        <c:v>954</c:v>
                      </c:pt>
                      <c:pt idx="110">
                        <c:v>943</c:v>
                      </c:pt>
                      <c:pt idx="111">
                        <c:v>933</c:v>
                      </c:pt>
                      <c:pt idx="112">
                        <c:v>923</c:v>
                      </c:pt>
                      <c:pt idx="113">
                        <c:v>913</c:v>
                      </c:pt>
                      <c:pt idx="114">
                        <c:v>902</c:v>
                      </c:pt>
                      <c:pt idx="115">
                        <c:v>892</c:v>
                      </c:pt>
                      <c:pt idx="116">
                        <c:v>883</c:v>
                      </c:pt>
                      <c:pt idx="117">
                        <c:v>873</c:v>
                      </c:pt>
                      <c:pt idx="118">
                        <c:v>864</c:v>
                      </c:pt>
                      <c:pt idx="119">
                        <c:v>854</c:v>
                      </c:pt>
                      <c:pt idx="120">
                        <c:v>845</c:v>
                      </c:pt>
                      <c:pt idx="121">
                        <c:v>835</c:v>
                      </c:pt>
                      <c:pt idx="122">
                        <c:v>826</c:v>
                      </c:pt>
                      <c:pt idx="123">
                        <c:v>816</c:v>
                      </c:pt>
                      <c:pt idx="124">
                        <c:v>807</c:v>
                      </c:pt>
                      <c:pt idx="125">
                        <c:v>798</c:v>
                      </c:pt>
                      <c:pt idx="126">
                        <c:v>790</c:v>
                      </c:pt>
                      <c:pt idx="127">
                        <c:v>782</c:v>
                      </c:pt>
                      <c:pt idx="128">
                        <c:v>773</c:v>
                      </c:pt>
                      <c:pt idx="129">
                        <c:v>764</c:v>
                      </c:pt>
                      <c:pt idx="130">
                        <c:v>756</c:v>
                      </c:pt>
                      <c:pt idx="131">
                        <c:v>747</c:v>
                      </c:pt>
                      <c:pt idx="132">
                        <c:v>739</c:v>
                      </c:pt>
                      <c:pt idx="133">
                        <c:v>729</c:v>
                      </c:pt>
                      <c:pt idx="134">
                        <c:v>721</c:v>
                      </c:pt>
                      <c:pt idx="135">
                        <c:v>712</c:v>
                      </c:pt>
                      <c:pt idx="136">
                        <c:v>703</c:v>
                      </c:pt>
                      <c:pt idx="137">
                        <c:v>695</c:v>
                      </c:pt>
                      <c:pt idx="138">
                        <c:v>688</c:v>
                      </c:pt>
                      <c:pt idx="139">
                        <c:v>680</c:v>
                      </c:pt>
                      <c:pt idx="140">
                        <c:v>672</c:v>
                      </c:pt>
                      <c:pt idx="141">
                        <c:v>665</c:v>
                      </c:pt>
                      <c:pt idx="142">
                        <c:v>658</c:v>
                      </c:pt>
                      <c:pt idx="143">
                        <c:v>651</c:v>
                      </c:pt>
                      <c:pt idx="144">
                        <c:v>644</c:v>
                      </c:pt>
                      <c:pt idx="145">
                        <c:v>637</c:v>
                      </c:pt>
                      <c:pt idx="146">
                        <c:v>630</c:v>
                      </c:pt>
                      <c:pt idx="147">
                        <c:v>622</c:v>
                      </c:pt>
                      <c:pt idx="148">
                        <c:v>615</c:v>
                      </c:pt>
                      <c:pt idx="149">
                        <c:v>607</c:v>
                      </c:pt>
                      <c:pt idx="150">
                        <c:v>600</c:v>
                      </c:pt>
                      <c:pt idx="151">
                        <c:v>593</c:v>
                      </c:pt>
                      <c:pt idx="152">
                        <c:v>585</c:v>
                      </c:pt>
                      <c:pt idx="153">
                        <c:v>579</c:v>
                      </c:pt>
                      <c:pt idx="154">
                        <c:v>572</c:v>
                      </c:pt>
                      <c:pt idx="155">
                        <c:v>566</c:v>
                      </c:pt>
                      <c:pt idx="156">
                        <c:v>560</c:v>
                      </c:pt>
                      <c:pt idx="157">
                        <c:v>554</c:v>
                      </c:pt>
                      <c:pt idx="158">
                        <c:v>548</c:v>
                      </c:pt>
                      <c:pt idx="159">
                        <c:v>541</c:v>
                      </c:pt>
                      <c:pt idx="160">
                        <c:v>534</c:v>
                      </c:pt>
                      <c:pt idx="161">
                        <c:v>528</c:v>
                      </c:pt>
                      <c:pt idx="162">
                        <c:v>522</c:v>
                      </c:pt>
                      <c:pt idx="163">
                        <c:v>515</c:v>
                      </c:pt>
                      <c:pt idx="164">
                        <c:v>509</c:v>
                      </c:pt>
                      <c:pt idx="165">
                        <c:v>502</c:v>
                      </c:pt>
                      <c:pt idx="166">
                        <c:v>496</c:v>
                      </c:pt>
                      <c:pt idx="167">
                        <c:v>490</c:v>
                      </c:pt>
                      <c:pt idx="168">
                        <c:v>485</c:v>
                      </c:pt>
                      <c:pt idx="169">
                        <c:v>479</c:v>
                      </c:pt>
                      <c:pt idx="170">
                        <c:v>474</c:v>
                      </c:pt>
                      <c:pt idx="171">
                        <c:v>469</c:v>
                      </c:pt>
                      <c:pt idx="172">
                        <c:v>464</c:v>
                      </c:pt>
                      <c:pt idx="173">
                        <c:v>459</c:v>
                      </c:pt>
                      <c:pt idx="174">
                        <c:v>454</c:v>
                      </c:pt>
                      <c:pt idx="175">
                        <c:v>449</c:v>
                      </c:pt>
                      <c:pt idx="176">
                        <c:v>443</c:v>
                      </c:pt>
                      <c:pt idx="177">
                        <c:v>437</c:v>
                      </c:pt>
                      <c:pt idx="178">
                        <c:v>432</c:v>
                      </c:pt>
                      <c:pt idx="179">
                        <c:v>427</c:v>
                      </c:pt>
                      <c:pt idx="180">
                        <c:v>421</c:v>
                      </c:pt>
                      <c:pt idx="181">
                        <c:v>415</c:v>
                      </c:pt>
                      <c:pt idx="182">
                        <c:v>409</c:v>
                      </c:pt>
                      <c:pt idx="183">
                        <c:v>403</c:v>
                      </c:pt>
                      <c:pt idx="184">
                        <c:v>397</c:v>
                      </c:pt>
                      <c:pt idx="185">
                        <c:v>393</c:v>
                      </c:pt>
                      <c:pt idx="186">
                        <c:v>387</c:v>
                      </c:pt>
                      <c:pt idx="187">
                        <c:v>383</c:v>
                      </c:pt>
                      <c:pt idx="188">
                        <c:v>379</c:v>
                      </c:pt>
                      <c:pt idx="189">
                        <c:v>375</c:v>
                      </c:pt>
                      <c:pt idx="190">
                        <c:v>371</c:v>
                      </c:pt>
                      <c:pt idx="191">
                        <c:v>366</c:v>
                      </c:pt>
                      <c:pt idx="192">
                        <c:v>362</c:v>
                      </c:pt>
                      <c:pt idx="193">
                        <c:v>357</c:v>
                      </c:pt>
                      <c:pt idx="194">
                        <c:v>353</c:v>
                      </c:pt>
                      <c:pt idx="195">
                        <c:v>348</c:v>
                      </c:pt>
                      <c:pt idx="196">
                        <c:v>344</c:v>
                      </c:pt>
                      <c:pt idx="197">
                        <c:v>340</c:v>
                      </c:pt>
                      <c:pt idx="198">
                        <c:v>336</c:v>
                      </c:pt>
                      <c:pt idx="199">
                        <c:v>332</c:v>
                      </c:pt>
                      <c:pt idx="200">
                        <c:v>327</c:v>
                      </c:pt>
                      <c:pt idx="201">
                        <c:v>323</c:v>
                      </c:pt>
                      <c:pt idx="202">
                        <c:v>319</c:v>
                      </c:pt>
                      <c:pt idx="203">
                        <c:v>315</c:v>
                      </c:pt>
                      <c:pt idx="204">
                        <c:v>310</c:v>
                      </c:pt>
                      <c:pt idx="205">
                        <c:v>306</c:v>
                      </c:pt>
                      <c:pt idx="206">
                        <c:v>301</c:v>
                      </c:pt>
                      <c:pt idx="207">
                        <c:v>296</c:v>
                      </c:pt>
                      <c:pt idx="208">
                        <c:v>293</c:v>
                      </c:pt>
                      <c:pt idx="209">
                        <c:v>289</c:v>
                      </c:pt>
                      <c:pt idx="210">
                        <c:v>286</c:v>
                      </c:pt>
                      <c:pt idx="211">
                        <c:v>283</c:v>
                      </c:pt>
                      <c:pt idx="212">
                        <c:v>280</c:v>
                      </c:pt>
                      <c:pt idx="213">
                        <c:v>277</c:v>
                      </c:pt>
                      <c:pt idx="214">
                        <c:v>273</c:v>
                      </c:pt>
                      <c:pt idx="215">
                        <c:v>268</c:v>
                      </c:pt>
                      <c:pt idx="216">
                        <c:v>265</c:v>
                      </c:pt>
                      <c:pt idx="217">
                        <c:v>262</c:v>
                      </c:pt>
                      <c:pt idx="218">
                        <c:v>257</c:v>
                      </c:pt>
                      <c:pt idx="219">
                        <c:v>253</c:v>
                      </c:pt>
                      <c:pt idx="220">
                        <c:v>250</c:v>
                      </c:pt>
                      <c:pt idx="221">
                        <c:v>247</c:v>
                      </c:pt>
                      <c:pt idx="222">
                        <c:v>243</c:v>
                      </c:pt>
                      <c:pt idx="223">
                        <c:v>239</c:v>
                      </c:pt>
                      <c:pt idx="224">
                        <c:v>236</c:v>
                      </c:pt>
                      <c:pt idx="225">
                        <c:v>232</c:v>
                      </c:pt>
                      <c:pt idx="226">
                        <c:v>229</c:v>
                      </c:pt>
                      <c:pt idx="227">
                        <c:v>226</c:v>
                      </c:pt>
                      <c:pt idx="228">
                        <c:v>222</c:v>
                      </c:pt>
                      <c:pt idx="229">
                        <c:v>219</c:v>
                      </c:pt>
                      <c:pt idx="230">
                        <c:v>215</c:v>
                      </c:pt>
                      <c:pt idx="231">
                        <c:v>212</c:v>
                      </c:pt>
                      <c:pt idx="232">
                        <c:v>208</c:v>
                      </c:pt>
                      <c:pt idx="233">
                        <c:v>204</c:v>
                      </c:pt>
                      <c:pt idx="234">
                        <c:v>200</c:v>
                      </c:pt>
                      <c:pt idx="235">
                        <c:v>195</c:v>
                      </c:pt>
                      <c:pt idx="236">
                        <c:v>193</c:v>
                      </c:pt>
                      <c:pt idx="237">
                        <c:v>190</c:v>
                      </c:pt>
                      <c:pt idx="238">
                        <c:v>188</c:v>
                      </c:pt>
                      <c:pt idx="239">
                        <c:v>186</c:v>
                      </c:pt>
                      <c:pt idx="240">
                        <c:v>184</c:v>
                      </c:pt>
                      <c:pt idx="241">
                        <c:v>182</c:v>
                      </c:pt>
                      <c:pt idx="242">
                        <c:v>180</c:v>
                      </c:pt>
                      <c:pt idx="243">
                        <c:v>178</c:v>
                      </c:pt>
                      <c:pt idx="244">
                        <c:v>176</c:v>
                      </c:pt>
                      <c:pt idx="245">
                        <c:v>174</c:v>
                      </c:pt>
                      <c:pt idx="246">
                        <c:v>172</c:v>
                      </c:pt>
                      <c:pt idx="247">
                        <c:v>170</c:v>
                      </c:pt>
                      <c:pt idx="248">
                        <c:v>168</c:v>
                      </c:pt>
                      <c:pt idx="249">
                        <c:v>165</c:v>
                      </c:pt>
                      <c:pt idx="250">
                        <c:v>163</c:v>
                      </c:pt>
                      <c:pt idx="251">
                        <c:v>161</c:v>
                      </c:pt>
                      <c:pt idx="252">
                        <c:v>159</c:v>
                      </c:pt>
                      <c:pt idx="253">
                        <c:v>157</c:v>
                      </c:pt>
                      <c:pt idx="254">
                        <c:v>155</c:v>
                      </c:pt>
                      <c:pt idx="255">
                        <c:v>152</c:v>
                      </c:pt>
                      <c:pt idx="256">
                        <c:v>149</c:v>
                      </c:pt>
                      <c:pt idx="257">
                        <c:v>147</c:v>
                      </c:pt>
                      <c:pt idx="258">
                        <c:v>144</c:v>
                      </c:pt>
                      <c:pt idx="259">
                        <c:v>142</c:v>
                      </c:pt>
                      <c:pt idx="260">
                        <c:v>140</c:v>
                      </c:pt>
                      <c:pt idx="261">
                        <c:v>136</c:v>
                      </c:pt>
                      <c:pt idx="262">
                        <c:v>134</c:v>
                      </c:pt>
                      <c:pt idx="263">
                        <c:v>132</c:v>
                      </c:pt>
                      <c:pt idx="264">
                        <c:v>130</c:v>
                      </c:pt>
                      <c:pt idx="265">
                        <c:v>128</c:v>
                      </c:pt>
                      <c:pt idx="266">
                        <c:v>126</c:v>
                      </c:pt>
                      <c:pt idx="267">
                        <c:v>124</c:v>
                      </c:pt>
                      <c:pt idx="268">
                        <c:v>120</c:v>
                      </c:pt>
                      <c:pt idx="269">
                        <c:v>118</c:v>
                      </c:pt>
                      <c:pt idx="270">
                        <c:v>116</c:v>
                      </c:pt>
                      <c:pt idx="271">
                        <c:v>114</c:v>
                      </c:pt>
                      <c:pt idx="272">
                        <c:v>112</c:v>
                      </c:pt>
                      <c:pt idx="273">
                        <c:v>110</c:v>
                      </c:pt>
                      <c:pt idx="274">
                        <c:v>108</c:v>
                      </c:pt>
                      <c:pt idx="275">
                        <c:v>106</c:v>
                      </c:pt>
                      <c:pt idx="276">
                        <c:v>104</c:v>
                      </c:pt>
                      <c:pt idx="277">
                        <c:v>102</c:v>
                      </c:pt>
                      <c:pt idx="278">
                        <c:v>100</c:v>
                      </c:pt>
                      <c:pt idx="279">
                        <c:v>97</c:v>
                      </c:pt>
                      <c:pt idx="280">
                        <c:v>96</c:v>
                      </c:pt>
                      <c:pt idx="281">
                        <c:v>95</c:v>
                      </c:pt>
                      <c:pt idx="282">
                        <c:v>94</c:v>
                      </c:pt>
                      <c:pt idx="283">
                        <c:v>93</c:v>
                      </c:pt>
                      <c:pt idx="284">
                        <c:v>92</c:v>
                      </c:pt>
                      <c:pt idx="285">
                        <c:v>91</c:v>
                      </c:pt>
                      <c:pt idx="286">
                        <c:v>89</c:v>
                      </c:pt>
                      <c:pt idx="287">
                        <c:v>87</c:v>
                      </c:pt>
                      <c:pt idx="288">
                        <c:v>85</c:v>
                      </c:pt>
                      <c:pt idx="289">
                        <c:v>83</c:v>
                      </c:pt>
                      <c:pt idx="290">
                        <c:v>82</c:v>
                      </c:pt>
                      <c:pt idx="291">
                        <c:v>80</c:v>
                      </c:pt>
                      <c:pt idx="292">
                        <c:v>79</c:v>
                      </c:pt>
                      <c:pt idx="293">
                        <c:v>77</c:v>
                      </c:pt>
                      <c:pt idx="294">
                        <c:v>75</c:v>
                      </c:pt>
                      <c:pt idx="295">
                        <c:v>74</c:v>
                      </c:pt>
                      <c:pt idx="296">
                        <c:v>72</c:v>
                      </c:pt>
                      <c:pt idx="297">
                        <c:v>71</c:v>
                      </c:pt>
                      <c:pt idx="298">
                        <c:v>70</c:v>
                      </c:pt>
                      <c:pt idx="299">
                        <c:v>68</c:v>
                      </c:pt>
                      <c:pt idx="300">
                        <c:v>66</c:v>
                      </c:pt>
                      <c:pt idx="301">
                        <c:v>64</c:v>
                      </c:pt>
                      <c:pt idx="302">
                        <c:v>62</c:v>
                      </c:pt>
                      <c:pt idx="303">
                        <c:v>60</c:v>
                      </c:pt>
                      <c:pt idx="304">
                        <c:v>59</c:v>
                      </c:pt>
                      <c:pt idx="305">
                        <c:v>58</c:v>
                      </c:pt>
                      <c:pt idx="306">
                        <c:v>57</c:v>
                      </c:pt>
                      <c:pt idx="307">
                        <c:v>56</c:v>
                      </c:pt>
                      <c:pt idx="308">
                        <c:v>53</c:v>
                      </c:pt>
                      <c:pt idx="309">
                        <c:v>48</c:v>
                      </c:pt>
                      <c:pt idx="310">
                        <c:v>47</c:v>
                      </c:pt>
                      <c:pt idx="311">
                        <c:v>46</c:v>
                      </c:pt>
                      <c:pt idx="312">
                        <c:v>44</c:v>
                      </c:pt>
                      <c:pt idx="313">
                        <c:v>42</c:v>
                      </c:pt>
                      <c:pt idx="314">
                        <c:v>41</c:v>
                      </c:pt>
                      <c:pt idx="315">
                        <c:v>40</c:v>
                      </c:pt>
                      <c:pt idx="316">
                        <c:v>38</c:v>
                      </c:pt>
                      <c:pt idx="317">
                        <c:v>37</c:v>
                      </c:pt>
                      <c:pt idx="318">
                        <c:v>36</c:v>
                      </c:pt>
                      <c:pt idx="319">
                        <c:v>35</c:v>
                      </c:pt>
                      <c:pt idx="320">
                        <c:v>34</c:v>
                      </c:pt>
                      <c:pt idx="321">
                        <c:v>33</c:v>
                      </c:pt>
                      <c:pt idx="322">
                        <c:v>32</c:v>
                      </c:pt>
                      <c:pt idx="323">
                        <c:v>31</c:v>
                      </c:pt>
                      <c:pt idx="324">
                        <c:v>30</c:v>
                      </c:pt>
                      <c:pt idx="325">
                        <c:v>29</c:v>
                      </c:pt>
                      <c:pt idx="326">
                        <c:v>28</c:v>
                      </c:pt>
                      <c:pt idx="327">
                        <c:v>22</c:v>
                      </c:pt>
                      <c:pt idx="328">
                        <c:v>21</c:v>
                      </c:pt>
                      <c:pt idx="329">
                        <c:v>20</c:v>
                      </c:pt>
                      <c:pt idx="330">
                        <c:v>19</c:v>
                      </c:pt>
                      <c:pt idx="331">
                        <c:v>18</c:v>
                      </c:pt>
                      <c:pt idx="332">
                        <c:v>17</c:v>
                      </c:pt>
                      <c:pt idx="333">
                        <c:v>16</c:v>
                      </c:pt>
                      <c:pt idx="334">
                        <c:v>15</c:v>
                      </c:pt>
                      <c:pt idx="335">
                        <c:v>14</c:v>
                      </c:pt>
                      <c:pt idx="336">
                        <c:v>13</c:v>
                      </c:pt>
                      <c:pt idx="337">
                        <c:v>1416</c:v>
                      </c:pt>
                      <c:pt idx="338">
                        <c:v>2423</c:v>
                      </c:pt>
                      <c:pt idx="339">
                        <c:v>2756</c:v>
                      </c:pt>
                    </c:numCache>
                  </c:numRef>
                </c:yVal>
                <c:smooth val="1"/>
              </c15:ser>
            </c15:filteredScatterSeries>
          </c:ext>
        </c:extLst>
      </c:scatterChart>
      <c:valAx>
        <c:axId val="3704247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423176"/>
        <c:crosses val="autoZero"/>
        <c:crossBetween val="midCat"/>
      </c:valAx>
      <c:valAx>
        <c:axId val="370423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04247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5/7/2015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5/7/2015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5/7/2015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5/7/2015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5/7/2015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.png"/><Relationship Id="rId5" Type="http://schemas.openxmlformats.org/officeDocument/2006/relationships/image" Target="../media/image17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53.png"/><Relationship Id="rId19" Type="http://schemas.openxmlformats.org/officeDocument/2006/relationships/image" Target="../media/image193.png"/><Relationship Id="rId14" Type="http://schemas.openxmlformats.org/officeDocument/2006/relationships/image" Target="../media/image1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7" Type="http://schemas.openxmlformats.org/officeDocument/2006/relationships/image" Target="../media/image152.png"/><Relationship Id="rId12" Type="http://schemas.openxmlformats.org/officeDocument/2006/relationships/image" Target="../media/image15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58.png"/><Relationship Id="rId9" Type="http://schemas.openxmlformats.org/officeDocument/2006/relationships/image" Target="../media/image1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9" Type="http://schemas.openxmlformats.org/officeDocument/2006/relationships/image" Target="../media/image166.png"/><Relationship Id="rId4" Type="http://schemas.openxmlformats.org/officeDocument/2006/relationships/image" Target="../media/image1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6.xml.rels><?xml version="1.0" encoding="UTF-8" standalone="yes"?>
<Relationships xmlns="http://schemas.openxmlformats.org/package/2006/relationships"><Relationship Id="rId42" Type="http://schemas.openxmlformats.org/officeDocument/2006/relationships/image" Target="../media/image224.png"/><Relationship Id="rId47" Type="http://schemas.openxmlformats.org/officeDocument/2006/relationships/image" Target="../media/image229.png"/><Relationship Id="rId46" Type="http://schemas.openxmlformats.org/officeDocument/2006/relationships/image" Target="../media/image228.png"/><Relationship Id="rId2" Type="http://schemas.openxmlformats.org/officeDocument/2006/relationships/image" Target="../media/image19.png"/><Relationship Id="rId41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45" Type="http://schemas.openxmlformats.org/officeDocument/2006/relationships/image" Target="../media/image227.png"/><Relationship Id="rId53" Type="http://schemas.openxmlformats.org/officeDocument/2006/relationships/image" Target="../media/image20.png"/><Relationship Id="rId49" Type="http://schemas.openxmlformats.org/officeDocument/2006/relationships/image" Target="../media/image235.png"/><Relationship Id="rId44" Type="http://schemas.openxmlformats.org/officeDocument/2006/relationships/image" Target="../media/image226.png"/><Relationship Id="rId52" Type="http://schemas.openxmlformats.org/officeDocument/2006/relationships/image" Target="../media/image238.png"/><Relationship Id="rId43" Type="http://schemas.openxmlformats.org/officeDocument/2006/relationships/image" Target="../media/image225.png"/><Relationship Id="rId48" Type="http://schemas.openxmlformats.org/officeDocument/2006/relationships/image" Target="../media/image234.png"/></Relationships>
</file>

<file path=ppt/slides/_rels/slide17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25.png"/><Relationship Id="rId42" Type="http://schemas.openxmlformats.org/officeDocument/2006/relationships/image" Target="../media/image228.png"/><Relationship Id="rId47" Type="http://schemas.openxmlformats.org/officeDocument/2006/relationships/image" Target="../media/image21.png"/><Relationship Id="rId50" Type="http://schemas.openxmlformats.org/officeDocument/2006/relationships/image" Target="../media/image24.png"/><Relationship Id="rId38" Type="http://schemas.openxmlformats.org/officeDocument/2006/relationships/image" Target="../media/image224.png"/><Relationship Id="rId46" Type="http://schemas.openxmlformats.org/officeDocument/2006/relationships/image" Target="../media/image238.png"/><Relationship Id="rId2" Type="http://schemas.openxmlformats.org/officeDocument/2006/relationships/image" Target="../media/image201.png"/><Relationship Id="rId41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219.png"/><Relationship Id="rId40" Type="http://schemas.openxmlformats.org/officeDocument/2006/relationships/image" Target="../media/image226.png"/><Relationship Id="rId45" Type="http://schemas.openxmlformats.org/officeDocument/2006/relationships/image" Target="../media/image235.png"/><Relationship Id="rId49" Type="http://schemas.openxmlformats.org/officeDocument/2006/relationships/image" Target="../media/image23.png"/><Relationship Id="rId31" Type="http://schemas.openxmlformats.org/officeDocument/2006/relationships/image" Target="../media/image27.png"/><Relationship Id="rId44" Type="http://schemas.openxmlformats.org/officeDocument/2006/relationships/image" Target="../media/image234.png"/><Relationship Id="rId43" Type="http://schemas.openxmlformats.org/officeDocument/2006/relationships/image" Target="../media/image229.png"/><Relationship Id="rId48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38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24.png"/><Relationship Id="rId2" Type="http://schemas.openxmlformats.org/officeDocument/2006/relationships/image" Target="../media/image25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22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102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2.png"/><Relationship Id="rId2" Type="http://schemas.openxmlformats.org/officeDocument/2006/relationships/image" Target="../media/image101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40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8.png"/><Relationship Id="rId3" Type="http://schemas.openxmlformats.org/officeDocument/2006/relationships/image" Target="../media/image102.png"/><Relationship Id="rId7" Type="http://schemas.openxmlformats.org/officeDocument/2006/relationships/image" Target="../media/image44.png"/><Relationship Id="rId12" Type="http://schemas.openxmlformats.org/officeDocument/2006/relationships/image" Target="../media/image4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43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12" Type="http://schemas.openxmlformats.org/officeDocument/2006/relationships/image" Target="../media/image4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9.png"/><Relationship Id="rId3" Type="http://schemas.openxmlformats.org/officeDocument/2006/relationships/image" Target="../media/image48.png"/><Relationship Id="rId7" Type="http://schemas.openxmlformats.org/officeDocument/2006/relationships/image" Target="../media/image33.png"/><Relationship Id="rId12" Type="http://schemas.openxmlformats.org/officeDocument/2006/relationships/image" Target="../media/image4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33.png"/><Relationship Id="rId12" Type="http://schemas.openxmlformats.org/officeDocument/2006/relationships/image" Target="../media/image4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1.png"/><Relationship Id="rId39" Type="http://schemas.openxmlformats.org/officeDocument/2006/relationships/image" Target="../media/image38.png"/><Relationship Id="rId34" Type="http://schemas.openxmlformats.org/officeDocument/2006/relationships/image" Target="../media/image45.png"/><Relationship Id="rId33" Type="http://schemas.openxmlformats.org/officeDocument/2006/relationships/image" Target="../media/image44.png"/><Relationship Id="rId38" Type="http://schemas.openxmlformats.org/officeDocument/2006/relationships/image" Target="../media/image46.png"/><Relationship Id="rId2" Type="http://schemas.openxmlformats.org/officeDocument/2006/relationships/image" Target="../media/image57.png"/><Relationship Id="rId29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28" Type="http://schemas.openxmlformats.org/officeDocument/2006/relationships/image" Target="../media/image83.png"/><Relationship Id="rId36" Type="http://schemas.openxmlformats.org/officeDocument/2006/relationships/image" Target="../media/image35.png"/><Relationship Id="rId31" Type="http://schemas.openxmlformats.org/officeDocument/2006/relationships/image" Target="../media/image30.png"/><Relationship Id="rId27" Type="http://schemas.openxmlformats.org/officeDocument/2006/relationships/image" Target="../media/image82.png"/><Relationship Id="rId30" Type="http://schemas.openxmlformats.org/officeDocument/2006/relationships/image" Target="../media/image43.png"/><Relationship Id="rId35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82.png"/><Relationship Id="rId18" Type="http://schemas.openxmlformats.org/officeDocument/2006/relationships/image" Target="../media/image732.png"/><Relationship Id="rId26" Type="http://schemas.openxmlformats.org/officeDocument/2006/relationships/image" Target="../media/image20.png"/><Relationship Id="rId3" Type="http://schemas.openxmlformats.org/officeDocument/2006/relationships/image" Target="../media/image582.png"/><Relationship Id="rId21" Type="http://schemas.openxmlformats.org/officeDocument/2006/relationships/image" Target="../media/image762.png"/><Relationship Id="rId7" Type="http://schemas.openxmlformats.org/officeDocument/2006/relationships/image" Target="../media/image54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68.png"/><Relationship Id="rId2" Type="http://schemas.openxmlformats.org/officeDocument/2006/relationships/image" Target="../media/image52.png"/><Relationship Id="rId16" Type="http://schemas.openxmlformats.org/officeDocument/2006/relationships/image" Target="../media/image63.png"/><Relationship Id="rId20" Type="http://schemas.openxmlformats.org/officeDocument/2006/relationships/image" Target="../media/image7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2.png"/><Relationship Id="rId11" Type="http://schemas.openxmlformats.org/officeDocument/2006/relationships/image" Target="../media/image59.png"/><Relationship Id="rId24" Type="http://schemas.openxmlformats.org/officeDocument/2006/relationships/image" Target="../media/image67.png"/><Relationship Id="rId5" Type="http://schemas.openxmlformats.org/officeDocument/2006/relationships/image" Target="../media/image53.png"/><Relationship Id="rId15" Type="http://schemas.openxmlformats.org/officeDocument/2006/relationships/image" Target="../media/image62.png"/><Relationship Id="rId23" Type="http://schemas.openxmlformats.org/officeDocument/2006/relationships/image" Target="../media/image66.png"/><Relationship Id="rId10" Type="http://schemas.openxmlformats.org/officeDocument/2006/relationships/image" Target="../media/image58.png"/><Relationship Id="rId19" Type="http://schemas.openxmlformats.org/officeDocument/2006/relationships/image" Target="../media/image742.png"/><Relationship Id="rId4" Type="http://schemas.openxmlformats.org/officeDocument/2006/relationships/image" Target="../media/image592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81.png"/><Relationship Id="rId18" Type="http://schemas.openxmlformats.org/officeDocument/2006/relationships/image" Target="../media/image731.png"/><Relationship Id="rId3" Type="http://schemas.openxmlformats.org/officeDocument/2006/relationships/image" Target="../media/image581.png"/><Relationship Id="rId21" Type="http://schemas.openxmlformats.org/officeDocument/2006/relationships/image" Target="../media/image761.png"/><Relationship Id="rId7" Type="http://schemas.openxmlformats.org/officeDocument/2006/relationships/image" Target="../media/image54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68.png"/><Relationship Id="rId16" Type="http://schemas.openxmlformats.org/officeDocument/2006/relationships/image" Target="../media/image63.png"/><Relationship Id="rId20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59.png"/><Relationship Id="rId24" Type="http://schemas.openxmlformats.org/officeDocument/2006/relationships/image" Target="../media/image67.png"/><Relationship Id="rId5" Type="http://schemas.openxmlformats.org/officeDocument/2006/relationships/image" Target="../media/image53.png"/><Relationship Id="rId15" Type="http://schemas.openxmlformats.org/officeDocument/2006/relationships/image" Target="../media/image62.png"/><Relationship Id="rId23" Type="http://schemas.openxmlformats.org/officeDocument/2006/relationships/image" Target="../media/image66.png"/><Relationship Id="rId10" Type="http://schemas.openxmlformats.org/officeDocument/2006/relationships/image" Target="../media/image58.png"/><Relationship Id="rId19" Type="http://schemas.openxmlformats.org/officeDocument/2006/relationships/image" Target="../media/image741.png"/><Relationship Id="rId31" Type="http://schemas.openxmlformats.org/officeDocument/2006/relationships/image" Target="../media/image270.png"/><Relationship Id="rId4" Type="http://schemas.openxmlformats.org/officeDocument/2006/relationships/image" Target="../media/image59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5.png"/><Relationship Id="rId30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81.png"/><Relationship Id="rId18" Type="http://schemas.openxmlformats.org/officeDocument/2006/relationships/image" Target="../media/image731.png"/><Relationship Id="rId39" Type="http://schemas.openxmlformats.org/officeDocument/2006/relationships/image" Target="../media/image74.png"/><Relationship Id="rId3" Type="http://schemas.openxmlformats.org/officeDocument/2006/relationships/image" Target="../media/image581.png"/><Relationship Id="rId21" Type="http://schemas.openxmlformats.org/officeDocument/2006/relationships/image" Target="../media/image761.png"/><Relationship Id="rId34" Type="http://schemas.openxmlformats.org/officeDocument/2006/relationships/image" Target="../media/image27.png"/><Relationship Id="rId7" Type="http://schemas.openxmlformats.org/officeDocument/2006/relationships/image" Target="../media/image54.png"/><Relationship Id="rId12" Type="http://schemas.openxmlformats.org/officeDocument/2006/relationships/image" Target="../media/image60.png"/><Relationship Id="rId17" Type="http://schemas.openxmlformats.org/officeDocument/2006/relationships/image" Target="../media/image64.png"/><Relationship Id="rId25" Type="http://schemas.openxmlformats.org/officeDocument/2006/relationships/image" Target="../media/image68.png"/><Relationship Id="rId33" Type="http://schemas.openxmlformats.org/officeDocument/2006/relationships/image" Target="../media/image99.png"/><Relationship Id="rId38" Type="http://schemas.openxmlformats.org/officeDocument/2006/relationships/image" Target="../media/image73.png"/><Relationship Id="rId16" Type="http://schemas.openxmlformats.org/officeDocument/2006/relationships/image" Target="../media/image63.png"/><Relationship Id="rId20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59.png"/><Relationship Id="rId24" Type="http://schemas.openxmlformats.org/officeDocument/2006/relationships/image" Target="../media/image67.png"/><Relationship Id="rId37" Type="http://schemas.openxmlformats.org/officeDocument/2006/relationships/image" Target="../media/image72.png"/><Relationship Id="rId5" Type="http://schemas.openxmlformats.org/officeDocument/2006/relationships/image" Target="../media/image53.png"/><Relationship Id="rId15" Type="http://schemas.openxmlformats.org/officeDocument/2006/relationships/image" Target="../media/image62.png"/><Relationship Id="rId23" Type="http://schemas.openxmlformats.org/officeDocument/2006/relationships/image" Target="../media/image66.png"/><Relationship Id="rId36" Type="http://schemas.openxmlformats.org/officeDocument/2006/relationships/image" Target="../media/image71.png"/><Relationship Id="rId10" Type="http://schemas.openxmlformats.org/officeDocument/2006/relationships/image" Target="../media/image58.png"/><Relationship Id="rId19" Type="http://schemas.openxmlformats.org/officeDocument/2006/relationships/image" Target="../media/image741.png"/><Relationship Id="rId4" Type="http://schemas.openxmlformats.org/officeDocument/2006/relationships/image" Target="../media/image59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5.png"/><Relationship Id="rId35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9" Type="http://schemas.openxmlformats.org/officeDocument/2006/relationships/image" Target="../media/image56.png"/><Relationship Id="rId51" Type="http://schemas.openxmlformats.org/officeDocument/2006/relationships/image" Target="../media/image65.png"/><Relationship Id="rId34" Type="http://schemas.openxmlformats.org/officeDocument/2006/relationships/image" Target="../media/image104.png"/><Relationship Id="rId42" Type="http://schemas.openxmlformats.org/officeDocument/2006/relationships/image" Target="../media/image60.png"/><Relationship Id="rId47" Type="http://schemas.openxmlformats.org/officeDocument/2006/relationships/image" Target="../media/image64.png"/><Relationship Id="rId50" Type="http://schemas.openxmlformats.org/officeDocument/2006/relationships/image" Target="../media/image121.png"/><Relationship Id="rId55" Type="http://schemas.openxmlformats.org/officeDocument/2006/relationships/image" Target="../media/image70.png"/><Relationship Id="rId33" Type="http://schemas.openxmlformats.org/officeDocument/2006/relationships/image" Target="../media/image103.png"/><Relationship Id="rId38" Type="http://schemas.openxmlformats.org/officeDocument/2006/relationships/image" Target="../media/image55.png"/><Relationship Id="rId46" Type="http://schemas.openxmlformats.org/officeDocument/2006/relationships/image" Target="../media/image63.png"/><Relationship Id="rId41" Type="http://schemas.openxmlformats.org/officeDocument/2006/relationships/image" Target="../media/image59.png"/><Relationship Id="rId5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102.png"/><Relationship Id="rId37" Type="http://schemas.openxmlformats.org/officeDocument/2006/relationships/image" Target="../media/image54.png"/><Relationship Id="rId40" Type="http://schemas.openxmlformats.org/officeDocument/2006/relationships/image" Target="../media/image58.png"/><Relationship Id="rId45" Type="http://schemas.openxmlformats.org/officeDocument/2006/relationships/image" Target="../media/image62.png"/><Relationship Id="rId53" Type="http://schemas.openxmlformats.org/officeDocument/2006/relationships/image" Target="../media/image67.png"/><Relationship Id="rId58" Type="http://schemas.openxmlformats.org/officeDocument/2006/relationships/image" Target="../media/image75.png"/><Relationship Id="rId36" Type="http://schemas.openxmlformats.org/officeDocument/2006/relationships/image" Target="../media/image106.png"/><Relationship Id="rId49" Type="http://schemas.openxmlformats.org/officeDocument/2006/relationships/image" Target="../media/image119.png"/><Relationship Id="rId57" Type="http://schemas.openxmlformats.org/officeDocument/2006/relationships/image" Target="../media/image74.png"/><Relationship Id="rId31" Type="http://schemas.openxmlformats.org/officeDocument/2006/relationships/image" Target="../media/image101.png"/><Relationship Id="rId44" Type="http://schemas.openxmlformats.org/officeDocument/2006/relationships/image" Target="../media/image61.png"/><Relationship Id="rId52" Type="http://schemas.openxmlformats.org/officeDocument/2006/relationships/image" Target="../media/image66.png"/><Relationship Id="rId35" Type="http://schemas.openxmlformats.org/officeDocument/2006/relationships/image" Target="../media/image53.png"/><Relationship Id="rId43" Type="http://schemas.openxmlformats.org/officeDocument/2006/relationships/image" Target="../media/image113.png"/><Relationship Id="rId27" Type="http://schemas.openxmlformats.org/officeDocument/2006/relationships/image" Target="../media/image300.png"/><Relationship Id="rId48" Type="http://schemas.openxmlformats.org/officeDocument/2006/relationships/image" Target="../media/image118.png"/><Relationship Id="rId56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9.png"/><Relationship Id="rId18" Type="http://schemas.openxmlformats.org/officeDocument/2006/relationships/image" Target="../media/image63.png"/><Relationship Id="rId26" Type="http://schemas.openxmlformats.org/officeDocument/2006/relationships/image" Target="../media/image76.png"/><Relationship Id="rId3" Type="http://schemas.openxmlformats.org/officeDocument/2006/relationships/image" Target="../media/image74.png"/><Relationship Id="rId21" Type="http://schemas.openxmlformats.org/officeDocument/2006/relationships/image" Target="../media/image121.png"/><Relationship Id="rId7" Type="http://schemas.openxmlformats.org/officeDocument/2006/relationships/image" Target="../media/image104.png"/><Relationship Id="rId12" Type="http://schemas.openxmlformats.org/officeDocument/2006/relationships/image" Target="../media/image58.png"/><Relationship Id="rId17" Type="http://schemas.openxmlformats.org/officeDocument/2006/relationships/image" Target="../media/image62.png"/><Relationship Id="rId25" Type="http://schemas.openxmlformats.org/officeDocument/2006/relationships/image" Target="../media/image75.png"/><Relationship Id="rId2" Type="http://schemas.openxmlformats.org/officeDocument/2006/relationships/image" Target="../media/image67.png"/><Relationship Id="rId16" Type="http://schemas.openxmlformats.org/officeDocument/2006/relationships/image" Target="../media/image61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56.png"/><Relationship Id="rId24" Type="http://schemas.openxmlformats.org/officeDocument/2006/relationships/image" Target="../media/image70.png"/><Relationship Id="rId5" Type="http://schemas.openxmlformats.org/officeDocument/2006/relationships/image" Target="../media/image101.png"/><Relationship Id="rId15" Type="http://schemas.openxmlformats.org/officeDocument/2006/relationships/image" Target="../media/image113.png"/><Relationship Id="rId23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106.png"/><Relationship Id="rId9" Type="http://schemas.openxmlformats.org/officeDocument/2006/relationships/image" Target="../media/image54.png"/><Relationship Id="rId14" Type="http://schemas.openxmlformats.org/officeDocument/2006/relationships/image" Target="../media/image60.png"/><Relationship Id="rId22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12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6.png"/><Relationship Id="rId39" Type="http://schemas.openxmlformats.org/officeDocument/2006/relationships/image" Target="../media/image191.png"/><Relationship Id="rId34" Type="http://schemas.openxmlformats.org/officeDocument/2006/relationships/image" Target="../media/image185.png"/><Relationship Id="rId25" Type="http://schemas.openxmlformats.org/officeDocument/2006/relationships/image" Target="../media/image175.png"/><Relationship Id="rId33" Type="http://schemas.openxmlformats.org/officeDocument/2006/relationships/image" Target="../media/image184.png"/><Relationship Id="rId38" Type="http://schemas.openxmlformats.org/officeDocument/2006/relationships/image" Target="../media/image189.png"/><Relationship Id="rId29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32" Type="http://schemas.openxmlformats.org/officeDocument/2006/relationships/image" Target="../media/image183.png"/><Relationship Id="rId37" Type="http://schemas.openxmlformats.org/officeDocument/2006/relationships/image" Target="../media/image188.png"/><Relationship Id="rId40" Type="http://schemas.openxmlformats.org/officeDocument/2006/relationships/image" Target="../media/image85.png"/><Relationship Id="rId28" Type="http://schemas.openxmlformats.org/officeDocument/2006/relationships/image" Target="../media/image178.png"/><Relationship Id="rId36" Type="http://schemas.openxmlformats.org/officeDocument/2006/relationships/image" Target="../media/image187.png"/><Relationship Id="rId31" Type="http://schemas.openxmlformats.org/officeDocument/2006/relationships/image" Target="../media/image182.png"/><Relationship Id="rId27" Type="http://schemas.openxmlformats.org/officeDocument/2006/relationships/image" Target="../media/image177.png"/><Relationship Id="rId30" Type="http://schemas.openxmlformats.org/officeDocument/2006/relationships/image" Target="../media/image181.png"/><Relationship Id="rId35" Type="http://schemas.openxmlformats.org/officeDocument/2006/relationships/image" Target="../media/image186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6.png"/><Relationship Id="rId39" Type="http://schemas.openxmlformats.org/officeDocument/2006/relationships/image" Target="../media/image191.png"/><Relationship Id="rId34" Type="http://schemas.openxmlformats.org/officeDocument/2006/relationships/image" Target="../media/image185.png"/><Relationship Id="rId21" Type="http://schemas.openxmlformats.org/officeDocument/2006/relationships/image" Target="../media/image95.png"/><Relationship Id="rId25" Type="http://schemas.openxmlformats.org/officeDocument/2006/relationships/image" Target="../media/image175.png"/><Relationship Id="rId33" Type="http://schemas.openxmlformats.org/officeDocument/2006/relationships/image" Target="../media/image184.png"/><Relationship Id="rId38" Type="http://schemas.openxmlformats.org/officeDocument/2006/relationships/image" Target="../media/image189.png"/><Relationship Id="rId29" Type="http://schemas.openxmlformats.org/officeDocument/2006/relationships/image" Target="../media/image179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73.png"/><Relationship Id="rId32" Type="http://schemas.openxmlformats.org/officeDocument/2006/relationships/image" Target="../media/image183.png"/><Relationship Id="rId37" Type="http://schemas.openxmlformats.org/officeDocument/2006/relationships/image" Target="../media/image188.png"/><Relationship Id="rId40" Type="http://schemas.openxmlformats.org/officeDocument/2006/relationships/image" Target="../media/image85.png"/><Relationship Id="rId28" Type="http://schemas.openxmlformats.org/officeDocument/2006/relationships/image" Target="../media/image178.png"/><Relationship Id="rId36" Type="http://schemas.openxmlformats.org/officeDocument/2006/relationships/image" Target="../media/image187.png"/><Relationship Id="rId31" Type="http://schemas.openxmlformats.org/officeDocument/2006/relationships/image" Target="../media/image182.png"/><Relationship Id="rId19" Type="http://schemas.openxmlformats.org/officeDocument/2006/relationships/image" Target="../media/image93.png"/><Relationship Id="rId27" Type="http://schemas.openxmlformats.org/officeDocument/2006/relationships/image" Target="../media/image177.png"/><Relationship Id="rId30" Type="http://schemas.openxmlformats.org/officeDocument/2006/relationships/image" Target="../media/image181.png"/><Relationship Id="rId35" Type="http://schemas.openxmlformats.org/officeDocument/2006/relationships/image" Target="../media/image18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0.png"/><Relationship Id="rId18" Type="http://schemas.openxmlformats.org/officeDocument/2006/relationships/image" Target="../media/image85.png"/><Relationship Id="rId3" Type="http://schemas.openxmlformats.org/officeDocument/2006/relationships/image" Target="../media/image710.png"/><Relationship Id="rId7" Type="http://schemas.openxmlformats.org/officeDocument/2006/relationships/image" Target="../media/image110.png"/><Relationship Id="rId12" Type="http://schemas.openxmlformats.org/officeDocument/2006/relationships/image" Target="../media/image160.png"/><Relationship Id="rId17" Type="http://schemas.openxmlformats.org/officeDocument/2006/relationships/image" Target="../media/image210.png"/><Relationship Id="rId2" Type="http://schemas.openxmlformats.org/officeDocument/2006/relationships/image" Target="../media/image86.png"/><Relationship Id="rId16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50.png"/><Relationship Id="rId5" Type="http://schemas.openxmlformats.org/officeDocument/2006/relationships/image" Target="../media/image98.png"/><Relationship Id="rId15" Type="http://schemas.openxmlformats.org/officeDocument/2006/relationships/image" Target="../media/image190.png"/><Relationship Id="rId10" Type="http://schemas.openxmlformats.org/officeDocument/2006/relationships/image" Target="../media/image140.png"/><Relationship Id="rId4" Type="http://schemas.openxmlformats.org/officeDocument/2006/relationships/image" Target="../media/image810.png"/><Relationship Id="rId9" Type="http://schemas.openxmlformats.org/officeDocument/2006/relationships/image" Target="../media/image130.png"/><Relationship Id="rId14" Type="http://schemas.openxmlformats.org/officeDocument/2006/relationships/image" Target="../media/image18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9.png"/><Relationship Id="rId3" Type="http://schemas.openxmlformats.org/officeDocument/2006/relationships/image" Target="../media/image7.png"/><Relationship Id="rId12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17" Type="http://schemas.openxmlformats.org/officeDocument/2006/relationships/image" Target="../media/image3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1.png"/><Relationship Id="rId15" Type="http://schemas.openxmlformats.org/officeDocument/2006/relationships/image" Target="../media/image128.png"/><Relationship Id="rId10" Type="http://schemas.openxmlformats.org/officeDocument/2006/relationships/image" Target="../media/image9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ORAM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 </a:t>
            </a:r>
            <a:r>
              <a:rPr lang="en-US" dirty="0" smtClean="0"/>
              <a:t>survey</a:t>
            </a:r>
          </a:p>
          <a:p>
            <a:endParaRPr lang="en-US" dirty="0"/>
          </a:p>
          <a:p>
            <a:pPr algn="ctr"/>
            <a:r>
              <a:rPr lang="en-US" dirty="0" smtClean="0"/>
              <a:t>Peter  Rindal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30952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Insecure ORAM Attack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025468" y="2017260"/>
                <a:ext cx="974564" cy="36999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storage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468" y="2017260"/>
                <a:ext cx="974564" cy="3699933"/>
              </a:xfrm>
              <a:prstGeom prst="rect">
                <a:avLst/>
              </a:prstGeom>
              <a:blipFill rotWithShape="0">
                <a:blip r:embed="rId4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197553" y="4592880"/>
                <a:ext cx="7305423" cy="1836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is relatively small, requesting the same block repeatedly will return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~1</m:t>
                    </m:r>
                  </m:oMath>
                </a14:m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block from the previous request set</a:t>
                </a:r>
              </a:p>
              <a:p>
                <a:pPr marL="9144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block that is repeated returned is the block that we are requesting</a:t>
                </a:r>
              </a:p>
              <a:p>
                <a:pPr marL="9144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Can be distinguished from a uniformly random request sequence</a:t>
                </a: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553" y="4592880"/>
                <a:ext cx="7305423" cy="1836400"/>
              </a:xfrm>
              <a:prstGeom prst="rect">
                <a:avLst/>
              </a:prstGeom>
              <a:blipFill rotWithShape="0">
                <a:blip r:embed="rId5"/>
                <a:stretch>
                  <a:fillRect t="-3311"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319289" y="2510656"/>
                <a:ext cx="974564" cy="21166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9144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89" y="2510656"/>
                <a:ext cx="974564" cy="211667"/>
              </a:xfrm>
              <a:prstGeom prst="rect">
                <a:avLst/>
              </a:prstGeom>
              <a:blipFill rotWithShape="0">
                <a:blip r:embed="rId7"/>
                <a:stretch>
                  <a:fillRect t="-1578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319290" y="2965111"/>
                <a:ext cx="974564" cy="21166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9144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90" y="2965111"/>
                <a:ext cx="974564" cy="211667"/>
              </a:xfrm>
              <a:prstGeom prst="rect">
                <a:avLst/>
              </a:prstGeom>
              <a:blipFill rotWithShape="0">
                <a:blip r:embed="rId8"/>
                <a:stretch>
                  <a:fillRect t="-13158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319289" y="5302548"/>
                <a:ext cx="974564" cy="21166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9144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89" y="5302548"/>
                <a:ext cx="974564" cy="211667"/>
              </a:xfrm>
              <a:prstGeom prst="rect">
                <a:avLst/>
              </a:prstGeom>
              <a:blipFill rotWithShape="0">
                <a:blip r:embed="rId9"/>
                <a:stretch>
                  <a:fillRect t="-1578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8319289" y="4456665"/>
                <a:ext cx="977954" cy="21166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9144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89" y="4456665"/>
                <a:ext cx="977954" cy="211667"/>
              </a:xfrm>
              <a:prstGeom prst="rect">
                <a:avLst/>
              </a:prstGeom>
              <a:blipFill rotWithShape="0">
                <a:blip r:embed="rId10"/>
                <a:stretch>
                  <a:fillRect t="-1578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64065" y="2537910"/>
            <a:ext cx="2194107" cy="1718746"/>
            <a:chOff x="-1" y="1619478"/>
            <a:chExt cx="2194107" cy="1718746"/>
          </a:xfrm>
        </p:grpSpPr>
        <p:pic>
          <p:nvPicPr>
            <p:cNvPr id="24" name="Picture 2" descr="http://images.wookmark.com/236218_324_charliebrown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619478"/>
              <a:ext cx="2194107" cy="164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745863" y="2968892"/>
              <a:ext cx="1163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client</a:t>
              </a:r>
              <a:endParaRPr lang="en-U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0033900" y="2865563"/>
            <a:ext cx="1371238" cy="1597132"/>
            <a:chOff x="10696946" y="1853248"/>
            <a:chExt cx="1371238" cy="1597132"/>
          </a:xfrm>
        </p:grpSpPr>
        <p:pic>
          <p:nvPicPr>
            <p:cNvPr id="27" name="Picture 4" descr="Lucy van Pelt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6946" y="1853248"/>
              <a:ext cx="1371238" cy="127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11007040" y="3081048"/>
              <a:ext cx="7696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94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Square Root ORAM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First non-trivial solution proposed by </a:t>
                </a:r>
                <a:r>
                  <a:rPr lang="en-US" dirty="0" err="1" smtClean="0"/>
                  <a:t>Goldreich</a:t>
                </a:r>
                <a:r>
                  <a:rPr lang="en-US" dirty="0" smtClean="0"/>
                  <a:t> and </a:t>
                </a:r>
                <a:r>
                  <a:rPr lang="en-US" dirty="0" err="1" smtClean="0"/>
                  <a:t>Ostrovsky</a:t>
                </a:r>
                <a:r>
                  <a:rPr lang="en-US" dirty="0" smtClean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~1987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server side memory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r>
                  <a:rPr lang="en-US" dirty="0" smtClean="0"/>
                  <a:t> client overhead.</a:t>
                </a:r>
              </a:p>
              <a:p>
                <a:endParaRPr lang="en-US" dirty="0"/>
              </a:p>
              <a:p>
                <a:r>
                  <a:rPr lang="en-US" dirty="0"/>
                  <a:t>During setup, permuted all blocks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19"/>
                <a:stretch>
                  <a:fillRect l="-1515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154115" y="5238017"/>
            <a:ext cx="7862889" cy="285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11266" y="5285642"/>
            <a:ext cx="443718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94501" y="5285642"/>
            <a:ext cx="1504950" cy="190500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439151" y="5285642"/>
            <a:ext cx="1497330" cy="1905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157047" y="4700953"/>
            <a:ext cx="0" cy="158261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717324" y="5263661"/>
            <a:ext cx="0" cy="101990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73068" y="4700953"/>
            <a:ext cx="0" cy="155917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023231" y="4712676"/>
            <a:ext cx="0" cy="157089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145324" y="5990492"/>
            <a:ext cx="4572000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705602" y="5650523"/>
                <a:ext cx="1617785" cy="649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blocks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Dummy block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2" y="5650523"/>
                <a:ext cx="1617785" cy="649409"/>
              </a:xfrm>
              <a:prstGeom prst="rect">
                <a:avLst/>
              </a:prstGeom>
              <a:blipFill rotWithShape="0">
                <a:blip r:embed="rId14"/>
                <a:stretch>
                  <a:fillRect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H="1">
            <a:off x="6729047" y="5990492"/>
            <a:ext cx="1629507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751384" y="5673971"/>
                <a:ext cx="16177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blocks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Real block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384" y="5673971"/>
                <a:ext cx="1617785" cy="646331"/>
              </a:xfrm>
              <a:prstGeom prst="rect">
                <a:avLst/>
              </a:prstGeom>
              <a:blipFill rotWithShape="0">
                <a:blip r:embed="rId1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8405447" y="5650523"/>
                <a:ext cx="1617785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blocks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447" y="5650523"/>
                <a:ext cx="1617785" cy="372410"/>
              </a:xfrm>
              <a:prstGeom prst="rect">
                <a:avLst/>
              </a:prstGeom>
              <a:blipFill rotWithShape="0">
                <a:blip r:embed="rId16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 flipH="1">
            <a:off x="8382001" y="5990492"/>
            <a:ext cx="1629507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038599" y="4411788"/>
            <a:ext cx="245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Permutation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memory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81292" y="4431326"/>
            <a:ext cx="1195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Shelter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2211266" y="5285642"/>
            <a:ext cx="6125014" cy="190500"/>
            <a:chOff x="2211266" y="5285642"/>
            <a:chExt cx="6125014" cy="190500"/>
          </a:xfrm>
        </p:grpSpPr>
        <p:sp>
          <p:nvSpPr>
            <p:cNvPr id="88" name="Rectangle 87"/>
            <p:cNvSpPr/>
            <p:nvPr/>
          </p:nvSpPr>
          <p:spPr>
            <a:xfrm>
              <a:off x="221126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2534921" y="5285642"/>
              <a:ext cx="254609" cy="190500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86658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19424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52190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3845561" y="5285642"/>
              <a:ext cx="254609" cy="190500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15436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478021" y="5285642"/>
              <a:ext cx="254609" cy="190500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80206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12972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453381" y="5285642"/>
              <a:ext cx="254609" cy="190500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765801" y="5285642"/>
              <a:ext cx="254609" cy="190500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08222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641750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760406" y="5285642"/>
              <a:ext cx="28047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7103306" y="5285642"/>
              <a:ext cx="28047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434581" y="5285642"/>
              <a:ext cx="254609" cy="190500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74338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807104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222298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4</a:t>
              </a:r>
              <a:endParaRPr lang="en-US" sz="1600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546644" y="5285642"/>
              <a:ext cx="254609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2689860" y="5285642"/>
              <a:ext cx="609599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10</a:t>
              </a:r>
              <a:endParaRPr lang="en-US" sz="1600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320596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2</a:t>
              </a:r>
              <a:endParaRPr lang="en-US" sz="1600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3431052" y="5285642"/>
              <a:ext cx="470388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12</a:t>
              </a:r>
              <a:endParaRPr lang="en-US" sz="1600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857284" y="5285642"/>
              <a:ext cx="254609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16608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5</a:t>
              </a:r>
              <a:endParaRPr lang="en-US" sz="1600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489744" y="5285642"/>
              <a:ext cx="254609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81378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7</a:t>
              </a:r>
              <a:endParaRPr lang="en-US" sz="1600" dirty="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14144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1</a:t>
              </a: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465104" y="5285642"/>
              <a:ext cx="254609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5777524" y="5285642"/>
              <a:ext cx="254609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09394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8</a:t>
              </a:r>
              <a:endParaRPr lang="en-US" sz="1600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42922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9</a:t>
              </a:r>
              <a:endParaRPr lang="en-US" sz="1600" dirty="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772129" y="5285642"/>
              <a:ext cx="28047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3</a:t>
              </a:r>
              <a:endParaRPr lang="en-US" sz="1600" dirty="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7012452" y="5285642"/>
              <a:ext cx="485628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13</a:t>
              </a:r>
              <a:endParaRPr lang="en-US" sz="1600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7446304" y="5285642"/>
              <a:ext cx="254609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775510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6</a:t>
              </a:r>
              <a:endParaRPr lang="en-US" sz="1600" dirty="0"/>
            </a:p>
          </p:txBody>
        </p:sp>
      </p:grpSp>
      <p:sp>
        <p:nvSpPr>
          <p:cNvPr id="126" name="Rectangle 125"/>
          <p:cNvSpPr/>
          <p:nvPr/>
        </p:nvSpPr>
        <p:spPr>
          <a:xfrm>
            <a:off x="7903992" y="5285642"/>
            <a:ext cx="622788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0912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 animBg="1"/>
      <p:bldP spid="6" grpId="1" animBg="1"/>
      <p:bldP spid="7" grpId="0" animBg="1"/>
      <p:bldP spid="17" grpId="0"/>
      <p:bldP spid="20" grpId="0"/>
      <p:bldP spid="22" grpId="0"/>
      <p:bldP spid="28" grpId="0"/>
      <p:bldP spid="29" grpId="0"/>
      <p:bldP spid="1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Square Root ORAM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To access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Download and check the shelter</a:t>
                </a:r>
              </a:p>
              <a:p>
                <a:pPr lvl="1"/>
                <a:r>
                  <a:rPr lang="en-US" dirty="0" smtClean="0"/>
                  <a:t>If found, download the next dummy 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 smtClean="0"/>
                  <a:t> located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Else, download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back to the next shelter location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2154115" y="5238017"/>
            <a:ext cx="7862889" cy="285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211266" y="5285642"/>
            <a:ext cx="26523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534921" y="5285642"/>
            <a:ext cx="254609" cy="190500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439151" y="5285642"/>
            <a:ext cx="1497330" cy="1905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2145324" y="5990492"/>
            <a:ext cx="4572000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729047" y="5990492"/>
            <a:ext cx="1629507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382001" y="5990492"/>
            <a:ext cx="1629507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866586" y="5285642"/>
            <a:ext cx="26523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3194246" y="5285642"/>
            <a:ext cx="26523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521906" y="5285642"/>
            <a:ext cx="26523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3845561" y="5285642"/>
            <a:ext cx="254609" cy="190500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154366" y="5285642"/>
            <a:ext cx="26523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478021" y="5285642"/>
            <a:ext cx="254609" cy="190500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802066" y="5285642"/>
            <a:ext cx="26523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129726" y="5285642"/>
            <a:ext cx="26523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453381" y="5285642"/>
            <a:ext cx="254609" cy="190500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765801" y="5285642"/>
            <a:ext cx="254609" cy="190500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082226" y="5285642"/>
            <a:ext cx="26523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417506" y="5285642"/>
            <a:ext cx="26523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760406" y="5285642"/>
            <a:ext cx="28047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7103306" y="5285642"/>
            <a:ext cx="28047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434581" y="5285642"/>
            <a:ext cx="254609" cy="190500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7743386" y="5285642"/>
            <a:ext cx="26523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8071046" y="5285642"/>
            <a:ext cx="26523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222989" y="5285642"/>
            <a:ext cx="265234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4</a:t>
            </a:r>
            <a:endParaRPr lang="en-US" sz="1600" dirty="0"/>
          </a:p>
        </p:txBody>
      </p:sp>
      <p:sp>
        <p:nvSpPr>
          <p:cNvPr id="60" name="Rectangle 59"/>
          <p:cNvSpPr/>
          <p:nvPr/>
        </p:nvSpPr>
        <p:spPr>
          <a:xfrm>
            <a:off x="2546644" y="5285642"/>
            <a:ext cx="254609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1" name="Rectangle 60"/>
          <p:cNvSpPr/>
          <p:nvPr/>
        </p:nvSpPr>
        <p:spPr>
          <a:xfrm>
            <a:off x="2689860" y="5285642"/>
            <a:ext cx="609599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10</a:t>
            </a:r>
            <a:endParaRPr lang="en-US" sz="1600" dirty="0"/>
          </a:p>
        </p:txBody>
      </p:sp>
      <p:sp>
        <p:nvSpPr>
          <p:cNvPr id="62" name="Rectangle 61"/>
          <p:cNvSpPr/>
          <p:nvPr/>
        </p:nvSpPr>
        <p:spPr>
          <a:xfrm>
            <a:off x="3205969" y="5285642"/>
            <a:ext cx="265234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63" name="Rectangle 62"/>
          <p:cNvSpPr/>
          <p:nvPr/>
        </p:nvSpPr>
        <p:spPr>
          <a:xfrm>
            <a:off x="3431052" y="5285642"/>
            <a:ext cx="470388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12</a:t>
            </a:r>
            <a:endParaRPr lang="en-US" sz="1600" dirty="0"/>
          </a:p>
        </p:txBody>
      </p:sp>
      <p:sp>
        <p:nvSpPr>
          <p:cNvPr id="64" name="Rectangle 63"/>
          <p:cNvSpPr/>
          <p:nvPr/>
        </p:nvSpPr>
        <p:spPr>
          <a:xfrm>
            <a:off x="3857284" y="5285642"/>
            <a:ext cx="254609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5" name="Rectangle 64"/>
          <p:cNvSpPr/>
          <p:nvPr/>
        </p:nvSpPr>
        <p:spPr>
          <a:xfrm>
            <a:off x="4166089" y="5285642"/>
            <a:ext cx="265234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</a:t>
            </a:r>
            <a:endParaRPr lang="en-US" sz="1600" dirty="0"/>
          </a:p>
        </p:txBody>
      </p:sp>
      <p:sp>
        <p:nvSpPr>
          <p:cNvPr id="66" name="Rectangle 65"/>
          <p:cNvSpPr/>
          <p:nvPr/>
        </p:nvSpPr>
        <p:spPr>
          <a:xfrm>
            <a:off x="4489744" y="5285642"/>
            <a:ext cx="254609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7" name="Rectangle 66"/>
          <p:cNvSpPr/>
          <p:nvPr/>
        </p:nvSpPr>
        <p:spPr>
          <a:xfrm>
            <a:off x="4813789" y="5285642"/>
            <a:ext cx="265234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7</a:t>
            </a:r>
            <a:endParaRPr lang="en-US" sz="1600" dirty="0"/>
          </a:p>
        </p:txBody>
      </p:sp>
      <p:sp>
        <p:nvSpPr>
          <p:cNvPr id="68" name="Rectangle 67"/>
          <p:cNvSpPr/>
          <p:nvPr/>
        </p:nvSpPr>
        <p:spPr>
          <a:xfrm>
            <a:off x="5141449" y="5285642"/>
            <a:ext cx="265234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65104" y="5285642"/>
            <a:ext cx="254609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0" name="Rectangle 69"/>
          <p:cNvSpPr/>
          <p:nvPr/>
        </p:nvSpPr>
        <p:spPr>
          <a:xfrm>
            <a:off x="5777524" y="5285642"/>
            <a:ext cx="254609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1" name="Rectangle 70"/>
          <p:cNvSpPr/>
          <p:nvPr/>
        </p:nvSpPr>
        <p:spPr>
          <a:xfrm>
            <a:off x="6093949" y="5285642"/>
            <a:ext cx="265234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8</a:t>
            </a:r>
            <a:endParaRPr lang="en-US" sz="1600" dirty="0"/>
          </a:p>
        </p:txBody>
      </p:sp>
      <p:sp>
        <p:nvSpPr>
          <p:cNvPr id="72" name="Rectangle 71"/>
          <p:cNvSpPr/>
          <p:nvPr/>
        </p:nvSpPr>
        <p:spPr>
          <a:xfrm>
            <a:off x="6429229" y="5285642"/>
            <a:ext cx="265234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9</a:t>
            </a:r>
            <a:endParaRPr lang="en-US" sz="1600" dirty="0"/>
          </a:p>
        </p:txBody>
      </p:sp>
      <p:sp>
        <p:nvSpPr>
          <p:cNvPr id="73" name="Rectangle 72"/>
          <p:cNvSpPr/>
          <p:nvPr/>
        </p:nvSpPr>
        <p:spPr>
          <a:xfrm>
            <a:off x="6772129" y="5285642"/>
            <a:ext cx="280474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</a:t>
            </a:r>
            <a:endParaRPr lang="en-US" sz="1600" dirty="0"/>
          </a:p>
        </p:txBody>
      </p:sp>
      <p:sp>
        <p:nvSpPr>
          <p:cNvPr id="74" name="Rectangle 73"/>
          <p:cNvSpPr/>
          <p:nvPr/>
        </p:nvSpPr>
        <p:spPr>
          <a:xfrm>
            <a:off x="7012452" y="5285642"/>
            <a:ext cx="485628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13</a:t>
            </a:r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>
            <a:off x="7446304" y="5285642"/>
            <a:ext cx="254609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6" name="Rectangle 75"/>
          <p:cNvSpPr/>
          <p:nvPr/>
        </p:nvSpPr>
        <p:spPr>
          <a:xfrm>
            <a:off x="7755109" y="5285642"/>
            <a:ext cx="265234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6</a:t>
            </a:r>
            <a:endParaRPr lang="en-US" sz="1600" dirty="0"/>
          </a:p>
        </p:txBody>
      </p:sp>
      <p:sp>
        <p:nvSpPr>
          <p:cNvPr id="77" name="Rectangle 76"/>
          <p:cNvSpPr/>
          <p:nvPr/>
        </p:nvSpPr>
        <p:spPr>
          <a:xfrm>
            <a:off x="7903992" y="5285642"/>
            <a:ext cx="622788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11</a:t>
            </a:r>
            <a:endParaRPr lang="en-US" sz="1600" dirty="0"/>
          </a:p>
        </p:txBody>
      </p:sp>
      <p:sp>
        <p:nvSpPr>
          <p:cNvPr id="78" name="TextBox 77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  <p:cxnSp>
        <p:nvCxnSpPr>
          <p:cNvPr id="84" name="Straight Connector 83"/>
          <p:cNvCxnSpPr/>
          <p:nvPr/>
        </p:nvCxnSpPr>
        <p:spPr>
          <a:xfrm>
            <a:off x="2157047" y="4700953"/>
            <a:ext cx="0" cy="158261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17324" y="5263661"/>
            <a:ext cx="0" cy="101990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373068" y="4700953"/>
            <a:ext cx="0" cy="155917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0023231" y="4712676"/>
            <a:ext cx="0" cy="157089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705602" y="5650523"/>
                <a:ext cx="1617785" cy="649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blocks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Dummy block</a:t>
                </a: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2" y="5650523"/>
                <a:ext cx="1617785" cy="649409"/>
              </a:xfrm>
              <a:prstGeom prst="rect">
                <a:avLst/>
              </a:prstGeom>
              <a:blipFill rotWithShape="0">
                <a:blip r:embed="rId7"/>
                <a:stretch>
                  <a:fillRect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3751384" y="5673971"/>
                <a:ext cx="16177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blocks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Real block</a:t>
                </a: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384" y="5673971"/>
                <a:ext cx="1617785" cy="646331"/>
              </a:xfrm>
              <a:prstGeom prst="rect">
                <a:avLst/>
              </a:prstGeom>
              <a:blipFill rotWithShape="0">
                <a:blip r:embed="rId8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405447" y="5650523"/>
                <a:ext cx="1617785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blocks</a:t>
                </a: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447" y="5650523"/>
                <a:ext cx="1617785" cy="372410"/>
              </a:xfrm>
              <a:prstGeom prst="rect">
                <a:avLst/>
              </a:prstGeom>
              <a:blipFill rotWithShape="0">
                <a:blip r:embed="rId9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/>
          <p:cNvSpPr txBox="1"/>
          <p:nvPr/>
        </p:nvSpPr>
        <p:spPr>
          <a:xfrm>
            <a:off x="8581292" y="4431326"/>
            <a:ext cx="1195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Shelter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038599" y="4411788"/>
            <a:ext cx="245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Permutation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memory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458200" y="4368800"/>
            <a:ext cx="0" cy="76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/>
          <p:cNvGrpSpPr/>
          <p:nvPr/>
        </p:nvGrpSpPr>
        <p:grpSpPr>
          <a:xfrm>
            <a:off x="3438775" y="4038084"/>
            <a:ext cx="1123449" cy="1099066"/>
            <a:chOff x="3438775" y="4038084"/>
            <a:chExt cx="1123449" cy="1099066"/>
          </a:xfrm>
        </p:grpSpPr>
        <p:cxnSp>
          <p:nvCxnSpPr>
            <p:cNvPr id="95" name="Straight Arrow Connector 94"/>
            <p:cNvCxnSpPr/>
            <p:nvPr/>
          </p:nvCxnSpPr>
          <p:spPr>
            <a:xfrm>
              <a:off x="3981450" y="4375150"/>
              <a:ext cx="0" cy="762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/>
                <p:cNvSpPr/>
                <p:nvPr/>
              </p:nvSpPr>
              <p:spPr>
                <a:xfrm>
                  <a:off x="3438775" y="4038084"/>
                  <a:ext cx="11234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6" name="Rectangle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8775" y="4038084"/>
                  <a:ext cx="1123449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6556625" y="3999984"/>
            <a:ext cx="646459" cy="1118116"/>
            <a:chOff x="3648325" y="4019034"/>
            <a:chExt cx="646459" cy="1118116"/>
          </a:xfrm>
        </p:grpSpPr>
        <p:cxnSp>
          <p:nvCxnSpPr>
            <p:cNvPr id="99" name="Straight Arrow Connector 98"/>
            <p:cNvCxnSpPr/>
            <p:nvPr/>
          </p:nvCxnSpPr>
          <p:spPr>
            <a:xfrm>
              <a:off x="3981450" y="4375150"/>
              <a:ext cx="0" cy="762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Rectangle 99"/>
                <p:cNvSpPr/>
                <p:nvPr/>
              </p:nvSpPr>
              <p:spPr>
                <a:xfrm>
                  <a:off x="3648325" y="4019034"/>
                  <a:ext cx="64645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Rectangle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8325" y="4019034"/>
                  <a:ext cx="646459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/>
          <p:cNvGrpSpPr/>
          <p:nvPr/>
        </p:nvGrpSpPr>
        <p:grpSpPr>
          <a:xfrm>
            <a:off x="6759613" y="5283261"/>
            <a:ext cx="292197" cy="190500"/>
            <a:chOff x="6759613" y="5289611"/>
            <a:chExt cx="292197" cy="190500"/>
          </a:xfrm>
        </p:grpSpPr>
        <p:sp>
          <p:nvSpPr>
            <p:cNvPr id="102" name="Rectangle 101"/>
            <p:cNvSpPr/>
            <p:nvPr/>
          </p:nvSpPr>
          <p:spPr>
            <a:xfrm>
              <a:off x="6759613" y="5289611"/>
              <a:ext cx="28047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771336" y="5289611"/>
              <a:ext cx="28047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3</a:t>
              </a:r>
              <a:endParaRPr lang="en-US" sz="1600" dirty="0"/>
            </a:p>
          </p:txBody>
        </p:sp>
      </p:grpSp>
      <p:sp>
        <p:nvSpPr>
          <p:cNvPr id="105" name="Rectangle 104"/>
          <p:cNvSpPr/>
          <p:nvPr/>
        </p:nvSpPr>
        <p:spPr>
          <a:xfrm>
            <a:off x="8753475" y="5285826"/>
            <a:ext cx="1183003" cy="1905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9246394" y="5262563"/>
            <a:ext cx="423862" cy="233362"/>
            <a:chOff x="10122694" y="3690938"/>
            <a:chExt cx="423862" cy="233362"/>
          </a:xfrm>
        </p:grpSpPr>
        <p:sp>
          <p:nvSpPr>
            <p:cNvPr id="101" name="Rectangle 100"/>
            <p:cNvSpPr/>
            <p:nvPr/>
          </p:nvSpPr>
          <p:spPr>
            <a:xfrm>
              <a:off x="10122694" y="3715170"/>
              <a:ext cx="423862" cy="1905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0131426" y="3690938"/>
              <a:ext cx="407988" cy="233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10195987" y="3715016"/>
              <a:ext cx="292197" cy="190500"/>
              <a:chOff x="6759613" y="5289611"/>
              <a:chExt cx="292197" cy="190500"/>
            </a:xfrm>
          </p:grpSpPr>
          <p:sp>
            <p:nvSpPr>
              <p:cNvPr id="83" name="Rectangle 82"/>
              <p:cNvSpPr/>
              <p:nvPr/>
            </p:nvSpPr>
            <p:spPr>
              <a:xfrm>
                <a:off x="6759613" y="5289611"/>
                <a:ext cx="280474" cy="1905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6771336" y="5289611"/>
                <a:ext cx="280474" cy="1905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3</a:t>
                </a:r>
                <a:endParaRPr lang="en-US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189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045E-16 -2.59259E-6 L 0.08281 0.00463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1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7.40741E-7 L 0.03672 -0.05023 C 0.0444 -0.06157 0.05586 -0.06759 0.06797 -0.06759 C 0.08177 -0.06759 0.0927 -0.06157 0.10039 -0.05023 L 0.13724 7.40741E-7 " pathEditMode="relative" rAng="0" ptsTypes="AAAAA">
                                      <p:cBhvr>
                                        <p:cTn id="5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62" y="-338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92" grpId="0"/>
      <p:bldP spid="92" grpId="1"/>
      <p:bldP spid="10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Square Root ORAM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285961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To access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Download and check the shelter</a:t>
                </a:r>
              </a:p>
              <a:p>
                <a:pPr lvl="1"/>
                <a:r>
                  <a:rPr lang="en-US" dirty="0" smtClean="0"/>
                  <a:t>If found, download the next dummy block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 smtClean="0"/>
                  <a:t> located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Else, download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back to the next shelter location 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Once the shelter is full, maintenance must be performed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2859616"/>
              </a:xfrm>
              <a:blipFill rotWithShape="0">
                <a:blip r:embed="rId9"/>
                <a:stretch>
                  <a:fillRect l="-606" t="-2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2154115" y="5238017"/>
            <a:ext cx="7862889" cy="285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211266" y="5285642"/>
            <a:ext cx="26523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534921" y="5285642"/>
            <a:ext cx="254609" cy="190500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2145324" y="5990492"/>
            <a:ext cx="4572000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729047" y="5990492"/>
            <a:ext cx="1629507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382001" y="5990492"/>
            <a:ext cx="1629507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866586" y="5285642"/>
            <a:ext cx="26523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3194246" y="5285642"/>
            <a:ext cx="26523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521906" y="5285642"/>
            <a:ext cx="26523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3845561" y="5285642"/>
            <a:ext cx="254609" cy="190500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154366" y="5285642"/>
            <a:ext cx="26523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478021" y="5285642"/>
            <a:ext cx="254609" cy="190500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802066" y="5285642"/>
            <a:ext cx="26523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129726" y="5285642"/>
            <a:ext cx="26523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453381" y="5285642"/>
            <a:ext cx="254609" cy="190500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765801" y="5285642"/>
            <a:ext cx="254609" cy="190500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082226" y="5285642"/>
            <a:ext cx="26523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417506" y="5285642"/>
            <a:ext cx="26523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760406" y="5285642"/>
            <a:ext cx="28047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7103306" y="5285642"/>
            <a:ext cx="28047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7434581" y="5285642"/>
            <a:ext cx="254609" cy="190500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7743386" y="5285642"/>
            <a:ext cx="26523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8071046" y="5285642"/>
            <a:ext cx="26523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222989" y="5285642"/>
            <a:ext cx="265234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4</a:t>
            </a:r>
            <a:endParaRPr lang="en-US" sz="1600" dirty="0"/>
          </a:p>
        </p:txBody>
      </p:sp>
      <p:sp>
        <p:nvSpPr>
          <p:cNvPr id="60" name="Rectangle 59"/>
          <p:cNvSpPr/>
          <p:nvPr/>
        </p:nvSpPr>
        <p:spPr>
          <a:xfrm>
            <a:off x="2546644" y="5285642"/>
            <a:ext cx="254609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1" name="Rectangle 60"/>
          <p:cNvSpPr/>
          <p:nvPr/>
        </p:nvSpPr>
        <p:spPr>
          <a:xfrm>
            <a:off x="2689860" y="5285642"/>
            <a:ext cx="609599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10</a:t>
            </a:r>
            <a:endParaRPr lang="en-US" sz="1600" dirty="0"/>
          </a:p>
        </p:txBody>
      </p:sp>
      <p:sp>
        <p:nvSpPr>
          <p:cNvPr id="62" name="Rectangle 61"/>
          <p:cNvSpPr/>
          <p:nvPr/>
        </p:nvSpPr>
        <p:spPr>
          <a:xfrm>
            <a:off x="3205969" y="5285642"/>
            <a:ext cx="265234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2</a:t>
            </a:r>
            <a:endParaRPr lang="en-US" sz="1600" dirty="0"/>
          </a:p>
        </p:txBody>
      </p:sp>
      <p:sp>
        <p:nvSpPr>
          <p:cNvPr id="63" name="Rectangle 62"/>
          <p:cNvSpPr/>
          <p:nvPr/>
        </p:nvSpPr>
        <p:spPr>
          <a:xfrm>
            <a:off x="3431052" y="5285642"/>
            <a:ext cx="470388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12</a:t>
            </a:r>
            <a:endParaRPr lang="en-US" sz="1600" dirty="0"/>
          </a:p>
        </p:txBody>
      </p:sp>
      <p:sp>
        <p:nvSpPr>
          <p:cNvPr id="64" name="Rectangle 63"/>
          <p:cNvSpPr/>
          <p:nvPr/>
        </p:nvSpPr>
        <p:spPr>
          <a:xfrm>
            <a:off x="3857284" y="5285642"/>
            <a:ext cx="254609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5" name="Rectangle 64"/>
          <p:cNvSpPr/>
          <p:nvPr/>
        </p:nvSpPr>
        <p:spPr>
          <a:xfrm>
            <a:off x="4166089" y="5285642"/>
            <a:ext cx="265234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5</a:t>
            </a:r>
            <a:endParaRPr lang="en-US" sz="1600" dirty="0"/>
          </a:p>
        </p:txBody>
      </p:sp>
      <p:sp>
        <p:nvSpPr>
          <p:cNvPr id="66" name="Rectangle 65"/>
          <p:cNvSpPr/>
          <p:nvPr/>
        </p:nvSpPr>
        <p:spPr>
          <a:xfrm>
            <a:off x="4489744" y="5285642"/>
            <a:ext cx="254609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7" name="Rectangle 66"/>
          <p:cNvSpPr/>
          <p:nvPr/>
        </p:nvSpPr>
        <p:spPr>
          <a:xfrm>
            <a:off x="4813789" y="5285642"/>
            <a:ext cx="265234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7</a:t>
            </a:r>
            <a:endParaRPr lang="en-US" sz="1600" dirty="0"/>
          </a:p>
        </p:txBody>
      </p:sp>
      <p:sp>
        <p:nvSpPr>
          <p:cNvPr id="68" name="Rectangle 67"/>
          <p:cNvSpPr/>
          <p:nvPr/>
        </p:nvSpPr>
        <p:spPr>
          <a:xfrm>
            <a:off x="5141449" y="5285642"/>
            <a:ext cx="265234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69" name="Rectangle 68"/>
          <p:cNvSpPr/>
          <p:nvPr/>
        </p:nvSpPr>
        <p:spPr>
          <a:xfrm>
            <a:off x="5465104" y="5285642"/>
            <a:ext cx="254609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0" name="Rectangle 69"/>
          <p:cNvSpPr/>
          <p:nvPr/>
        </p:nvSpPr>
        <p:spPr>
          <a:xfrm>
            <a:off x="5777524" y="5285642"/>
            <a:ext cx="254609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1" name="Rectangle 70"/>
          <p:cNvSpPr/>
          <p:nvPr/>
        </p:nvSpPr>
        <p:spPr>
          <a:xfrm>
            <a:off x="6093949" y="5285642"/>
            <a:ext cx="265234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8</a:t>
            </a:r>
            <a:endParaRPr lang="en-US" sz="1600" dirty="0"/>
          </a:p>
        </p:txBody>
      </p:sp>
      <p:sp>
        <p:nvSpPr>
          <p:cNvPr id="72" name="Rectangle 71"/>
          <p:cNvSpPr/>
          <p:nvPr/>
        </p:nvSpPr>
        <p:spPr>
          <a:xfrm>
            <a:off x="6429229" y="5285642"/>
            <a:ext cx="265234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9</a:t>
            </a:r>
            <a:endParaRPr lang="en-US" sz="1600" dirty="0"/>
          </a:p>
        </p:txBody>
      </p:sp>
      <p:sp>
        <p:nvSpPr>
          <p:cNvPr id="73" name="Rectangle 72"/>
          <p:cNvSpPr/>
          <p:nvPr/>
        </p:nvSpPr>
        <p:spPr>
          <a:xfrm>
            <a:off x="6772129" y="5285642"/>
            <a:ext cx="280474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3</a:t>
            </a:r>
            <a:endParaRPr lang="en-US" sz="1600" dirty="0"/>
          </a:p>
        </p:txBody>
      </p:sp>
      <p:sp>
        <p:nvSpPr>
          <p:cNvPr id="74" name="Rectangle 73"/>
          <p:cNvSpPr/>
          <p:nvPr/>
        </p:nvSpPr>
        <p:spPr>
          <a:xfrm>
            <a:off x="7012452" y="5285642"/>
            <a:ext cx="485628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13</a:t>
            </a:r>
            <a:endParaRPr lang="en-US" sz="1600" dirty="0"/>
          </a:p>
        </p:txBody>
      </p:sp>
      <p:sp>
        <p:nvSpPr>
          <p:cNvPr id="75" name="Rectangle 74"/>
          <p:cNvSpPr/>
          <p:nvPr/>
        </p:nvSpPr>
        <p:spPr>
          <a:xfrm>
            <a:off x="7446304" y="5285642"/>
            <a:ext cx="254609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6" name="Rectangle 75"/>
          <p:cNvSpPr/>
          <p:nvPr/>
        </p:nvSpPr>
        <p:spPr>
          <a:xfrm>
            <a:off x="7755109" y="5285642"/>
            <a:ext cx="265234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6</a:t>
            </a:r>
            <a:endParaRPr lang="en-US" sz="1600" dirty="0"/>
          </a:p>
        </p:txBody>
      </p:sp>
      <p:sp>
        <p:nvSpPr>
          <p:cNvPr id="77" name="Rectangle 76"/>
          <p:cNvSpPr/>
          <p:nvPr/>
        </p:nvSpPr>
        <p:spPr>
          <a:xfrm>
            <a:off x="7903992" y="5285642"/>
            <a:ext cx="622788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11</a:t>
            </a:r>
            <a:endParaRPr lang="en-US" sz="1600" dirty="0"/>
          </a:p>
        </p:txBody>
      </p:sp>
      <p:sp>
        <p:nvSpPr>
          <p:cNvPr id="78" name="TextBox 77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  <p:cxnSp>
        <p:nvCxnSpPr>
          <p:cNvPr id="84" name="Straight Connector 83"/>
          <p:cNvCxnSpPr/>
          <p:nvPr/>
        </p:nvCxnSpPr>
        <p:spPr>
          <a:xfrm>
            <a:off x="2157047" y="4700953"/>
            <a:ext cx="0" cy="158261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17324" y="5263661"/>
            <a:ext cx="0" cy="101990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373068" y="4700953"/>
            <a:ext cx="0" cy="155917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0023231" y="4712676"/>
            <a:ext cx="0" cy="157089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705602" y="5650523"/>
                <a:ext cx="1617785" cy="649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blocks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Dummy block</a:t>
                </a: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2" y="5650523"/>
                <a:ext cx="1617785" cy="649409"/>
              </a:xfrm>
              <a:prstGeom prst="rect">
                <a:avLst/>
              </a:prstGeom>
              <a:blipFill rotWithShape="0">
                <a:blip r:embed="rId3"/>
                <a:stretch>
                  <a:fillRect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3751384" y="5673971"/>
                <a:ext cx="16177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blocks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Real block</a:t>
                </a: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384" y="5673971"/>
                <a:ext cx="1617785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405447" y="5650523"/>
                <a:ext cx="1617785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blocks</a:t>
                </a: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447" y="5650523"/>
                <a:ext cx="1617785" cy="372410"/>
              </a:xfrm>
              <a:prstGeom prst="rect">
                <a:avLst/>
              </a:prstGeom>
              <a:blipFill rotWithShape="0">
                <a:blip r:embed="rId5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/>
          <p:cNvSpPr txBox="1"/>
          <p:nvPr/>
        </p:nvSpPr>
        <p:spPr>
          <a:xfrm>
            <a:off x="8581292" y="4431326"/>
            <a:ext cx="1195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Shelter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038599" y="4411788"/>
            <a:ext cx="245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Permutation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memory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8753475" y="5285826"/>
            <a:ext cx="1183003" cy="1905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8432838" y="5284850"/>
            <a:ext cx="292197" cy="190500"/>
            <a:chOff x="6759613" y="5289611"/>
            <a:chExt cx="292197" cy="190500"/>
          </a:xfrm>
        </p:grpSpPr>
        <p:sp>
          <p:nvSpPr>
            <p:cNvPr id="80" name="Rectangle 79"/>
            <p:cNvSpPr/>
            <p:nvPr/>
          </p:nvSpPr>
          <p:spPr>
            <a:xfrm>
              <a:off x="6759613" y="5289611"/>
              <a:ext cx="28047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771336" y="5289611"/>
              <a:ext cx="28047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3</a:t>
              </a:r>
              <a:endParaRPr lang="en-US" sz="1600" dirty="0"/>
            </a:p>
          </p:txBody>
        </p:sp>
      </p:grpSp>
      <p:sp>
        <p:nvSpPr>
          <p:cNvPr id="91" name="Rectangle 90"/>
          <p:cNvSpPr/>
          <p:nvPr/>
        </p:nvSpPr>
        <p:spPr>
          <a:xfrm>
            <a:off x="8755893" y="5285642"/>
            <a:ext cx="26523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8665039" y="5285642"/>
            <a:ext cx="470388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12</a:t>
            </a:r>
            <a:endParaRPr lang="en-US" sz="1600" dirty="0"/>
          </a:p>
        </p:txBody>
      </p:sp>
      <p:sp>
        <p:nvSpPr>
          <p:cNvPr id="107" name="Rectangle 106"/>
          <p:cNvSpPr/>
          <p:nvPr/>
        </p:nvSpPr>
        <p:spPr>
          <a:xfrm>
            <a:off x="9376921" y="5285642"/>
            <a:ext cx="26523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9388644" y="5285642"/>
            <a:ext cx="265234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6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9686486" y="5285642"/>
            <a:ext cx="265234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9698209" y="5285642"/>
            <a:ext cx="265234" cy="190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4</a:t>
            </a:r>
            <a:endParaRPr lang="en-US" sz="1600" dirty="0"/>
          </a:p>
        </p:txBody>
      </p:sp>
      <p:sp>
        <p:nvSpPr>
          <p:cNvPr id="111" name="Rectangle 110"/>
          <p:cNvSpPr/>
          <p:nvPr/>
        </p:nvSpPr>
        <p:spPr>
          <a:xfrm>
            <a:off x="9072563" y="5284849"/>
            <a:ext cx="254609" cy="190500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3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91" grpId="0" animBg="1"/>
      <p:bldP spid="94" grpId="0"/>
      <p:bldP spid="107" grpId="0" animBg="1"/>
      <p:bldP spid="108" grpId="0"/>
      <p:bldP spid="109" grpId="0" animBg="1"/>
      <p:bldP spid="110" grpId="0"/>
      <p:bldP spid="1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Square Root ORAM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285961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Shelter becomes full after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 smtClean="0"/>
                  <a:t> accesses</a:t>
                </a:r>
              </a:p>
              <a:p>
                <a:r>
                  <a:rPr lang="en-US" dirty="0" smtClean="0"/>
                  <a:t>Select a new permutation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Obliviously sort the blocks according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:r>
                  <a:rPr lang="en-US" dirty="0" err="1" smtClean="0"/>
                  <a:t>OSort</a:t>
                </a:r>
                <a:r>
                  <a:rPr lang="en-US" dirty="0" smtClean="0"/>
                  <a:t> can be performed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 smtClean="0"/>
                  <a:t> steps</a:t>
                </a:r>
              </a:p>
              <a:p>
                <a:pPr lvl="1"/>
                <a:r>
                  <a:rPr lang="en-US" dirty="0" smtClean="0"/>
                  <a:t>Some care must be used to ensure shelter blocks overwrite old blocks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2859616"/>
              </a:xfrm>
              <a:blipFill rotWithShape="0">
                <a:blip r:embed="rId6"/>
                <a:stretch>
                  <a:fillRect l="-606" t="-2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2154115" y="5238017"/>
            <a:ext cx="7862889" cy="285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2145324" y="5990492"/>
            <a:ext cx="4572000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729047" y="5990492"/>
            <a:ext cx="1629507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382001" y="5990492"/>
            <a:ext cx="1629507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  <p:cxnSp>
        <p:nvCxnSpPr>
          <p:cNvPr id="84" name="Straight Connector 83"/>
          <p:cNvCxnSpPr/>
          <p:nvPr/>
        </p:nvCxnSpPr>
        <p:spPr>
          <a:xfrm>
            <a:off x="2157047" y="4700953"/>
            <a:ext cx="0" cy="158261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17324" y="5263661"/>
            <a:ext cx="0" cy="101990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373068" y="4700953"/>
            <a:ext cx="0" cy="155917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0023231" y="4712676"/>
            <a:ext cx="0" cy="157089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705602" y="5650523"/>
                <a:ext cx="1617785" cy="649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blocks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Dummy block</a:t>
                </a: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2" y="5650523"/>
                <a:ext cx="1617785" cy="649409"/>
              </a:xfrm>
              <a:prstGeom prst="rect">
                <a:avLst/>
              </a:prstGeom>
              <a:blipFill rotWithShape="0">
                <a:blip r:embed="rId3"/>
                <a:stretch>
                  <a:fillRect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3751384" y="5673971"/>
                <a:ext cx="16177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blocks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Real block</a:t>
                </a: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384" y="5673971"/>
                <a:ext cx="1617785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405447" y="5650523"/>
                <a:ext cx="1617785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blocks</a:t>
                </a: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447" y="5650523"/>
                <a:ext cx="1617785" cy="372410"/>
              </a:xfrm>
              <a:prstGeom prst="rect">
                <a:avLst/>
              </a:prstGeom>
              <a:blipFill rotWithShape="0">
                <a:blip r:embed="rId5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/>
          <p:cNvSpPr txBox="1"/>
          <p:nvPr/>
        </p:nvSpPr>
        <p:spPr>
          <a:xfrm>
            <a:off x="8581292" y="4431326"/>
            <a:ext cx="1195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Shelter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038599" y="4411788"/>
            <a:ext cx="245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Permutation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memory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11266" y="5284849"/>
            <a:ext cx="7752177" cy="191293"/>
            <a:chOff x="2211266" y="5284849"/>
            <a:chExt cx="7752177" cy="191293"/>
          </a:xfrm>
        </p:grpSpPr>
        <p:sp>
          <p:nvSpPr>
            <p:cNvPr id="24" name="Rectangle 23"/>
            <p:cNvSpPr/>
            <p:nvPr/>
          </p:nvSpPr>
          <p:spPr>
            <a:xfrm>
              <a:off x="221126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534921" y="5285642"/>
              <a:ext cx="254609" cy="190500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86658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19424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2190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845561" y="5285642"/>
              <a:ext cx="254609" cy="190500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15436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478021" y="5285642"/>
              <a:ext cx="254609" cy="190500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80206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512972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453381" y="5285642"/>
              <a:ext cx="254609" cy="190500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765801" y="5285642"/>
              <a:ext cx="254609" cy="190500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08222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41750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760406" y="5285642"/>
              <a:ext cx="28047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103306" y="5285642"/>
              <a:ext cx="28047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434581" y="5285642"/>
              <a:ext cx="254609" cy="190500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74338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07104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22298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4</a:t>
              </a:r>
              <a:endParaRPr lang="en-US" sz="1600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546644" y="5285642"/>
              <a:ext cx="254609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689860" y="5285642"/>
              <a:ext cx="609599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10</a:t>
              </a:r>
              <a:endParaRPr lang="en-US" sz="1600" dirty="0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20596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2</a:t>
              </a:r>
              <a:endParaRPr lang="en-US" sz="16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431052" y="5285642"/>
              <a:ext cx="470388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12</a:t>
              </a:r>
              <a:endParaRPr lang="en-US" sz="1600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857284" y="5285642"/>
              <a:ext cx="254609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16608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5</a:t>
              </a:r>
              <a:endParaRPr lang="en-US" sz="1600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489744" y="5285642"/>
              <a:ext cx="254609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81378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7</a:t>
              </a:r>
              <a:endParaRPr lang="en-US" sz="1600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514144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1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465104" y="5285642"/>
              <a:ext cx="254609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777524" y="5285642"/>
              <a:ext cx="254609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09394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8</a:t>
              </a:r>
              <a:endParaRPr lang="en-US" sz="1600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42922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9</a:t>
              </a:r>
              <a:endParaRPr lang="en-US" sz="1600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772129" y="5285642"/>
              <a:ext cx="28047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3</a:t>
              </a:r>
              <a:endParaRPr lang="en-US" sz="16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012452" y="5285642"/>
              <a:ext cx="485628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13</a:t>
              </a:r>
              <a:endParaRPr lang="en-US" sz="16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446304" y="5285642"/>
              <a:ext cx="254609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75510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6</a:t>
              </a:r>
              <a:endParaRPr lang="en-US" sz="1600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903992" y="5285642"/>
              <a:ext cx="622788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11</a:t>
              </a:r>
              <a:endParaRPr lang="en-US" sz="1600" dirty="0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8432838" y="5284850"/>
              <a:ext cx="292197" cy="190500"/>
              <a:chOff x="6759613" y="5289611"/>
              <a:chExt cx="292197" cy="19050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6759613" y="5289611"/>
                <a:ext cx="280474" cy="1905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6771336" y="5289611"/>
                <a:ext cx="280474" cy="1905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3</a:t>
                </a:r>
                <a:endParaRPr lang="en-US" sz="1600" dirty="0"/>
              </a:p>
            </p:txBody>
          </p:sp>
        </p:grpSp>
        <p:sp>
          <p:nvSpPr>
            <p:cNvPr id="91" name="Rectangle 90"/>
            <p:cNvSpPr/>
            <p:nvPr/>
          </p:nvSpPr>
          <p:spPr>
            <a:xfrm>
              <a:off x="8755893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8665039" y="5285642"/>
              <a:ext cx="470388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12</a:t>
              </a:r>
              <a:endParaRPr lang="en-US" sz="1600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9376921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9388644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6</a:t>
              </a:r>
              <a:endParaRPr lang="en-US" sz="1600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968648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969820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4</a:t>
              </a:r>
              <a:endParaRPr lang="en-US" sz="1600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9072563" y="5284849"/>
              <a:ext cx="254609" cy="190500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021352" y="4993701"/>
            <a:ext cx="7915129" cy="200501"/>
            <a:chOff x="2021352" y="5283261"/>
            <a:chExt cx="7915129" cy="200501"/>
          </a:xfrm>
        </p:grpSpPr>
        <p:sp>
          <p:nvSpPr>
            <p:cNvPr id="95" name="Rectangle 94"/>
            <p:cNvSpPr/>
            <p:nvPr/>
          </p:nvSpPr>
          <p:spPr>
            <a:xfrm>
              <a:off x="221126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871471" y="5288817"/>
              <a:ext cx="254609" cy="190500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54273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521271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83940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201036" y="5285642"/>
              <a:ext cx="254609" cy="190500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47821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160521" y="5285642"/>
              <a:ext cx="254609" cy="190500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80206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12972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086793" y="5283261"/>
              <a:ext cx="254609" cy="190500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765801" y="5285642"/>
              <a:ext cx="254609" cy="190500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448813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41750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6760406" y="5285642"/>
              <a:ext cx="28047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435849" y="5285642"/>
              <a:ext cx="26225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117081" y="5285642"/>
              <a:ext cx="254609" cy="190500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774338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807104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222298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546644" y="5285642"/>
              <a:ext cx="254609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689860" y="5285642"/>
              <a:ext cx="609599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54886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431052" y="5285642"/>
              <a:ext cx="470388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857284" y="5285642"/>
              <a:ext cx="254609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448993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489744" y="5285642"/>
              <a:ext cx="254609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1378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14144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465104" y="5285642"/>
              <a:ext cx="254609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777524" y="5285642"/>
              <a:ext cx="254609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460536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642922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772129" y="5285642"/>
              <a:ext cx="28047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7326777" y="5285642"/>
              <a:ext cx="485628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775510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7903992" y="5285642"/>
              <a:ext cx="622788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2021352" y="5293262"/>
              <a:ext cx="622788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10</a:t>
              </a:r>
              <a:endParaRPr lang="en-US" sz="1600" dirty="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5267472" y="5285642"/>
              <a:ext cx="622788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11</a:t>
              </a:r>
              <a:endParaRPr lang="en-US" sz="1600" dirty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250577" y="5285642"/>
              <a:ext cx="622788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12</a:t>
              </a:r>
              <a:endParaRPr lang="en-US" sz="1600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585732" y="5285642"/>
              <a:ext cx="622788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13</a:t>
              </a:r>
              <a:endParaRPr lang="en-US" sz="1600" dirty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439151" y="5285642"/>
              <a:ext cx="1497330" cy="19050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758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-4.58333E-6 0.04329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Square Root ORAM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285961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latin typeface="Cambria Math" panose="02040503050406030204" pitchFamily="18" charset="0"/>
                  </a:rPr>
                  <a:t>𝑂(𝑛+√𝑛)</a:t>
                </a:r>
                <a:r>
                  <a:rPr lang="en-US" dirty="0"/>
                  <a:t> server side memory </a:t>
                </a:r>
              </a:p>
              <a:p>
                <a:r>
                  <a:rPr lang="en-US" dirty="0">
                    <a:latin typeface="Cambria Math" panose="02040503050406030204" pitchFamily="18" charset="0"/>
                  </a:rPr>
                  <a:t>𝑂</a:t>
                </a:r>
                <a:r>
                  <a:rPr lang="en-US" dirty="0" smtClean="0">
                    <a:latin typeface="Cambria Math" panose="02040503050406030204" pitchFamily="18" charset="0"/>
                  </a:rPr>
                  <a:t>(1)</a:t>
                </a:r>
                <a:r>
                  <a:rPr lang="en-US" dirty="0" smtClean="0"/>
                  <a:t> </a:t>
                </a:r>
                <a:r>
                  <a:rPr lang="en-US" dirty="0"/>
                  <a:t>client </a:t>
                </a:r>
                <a:r>
                  <a:rPr lang="en-US" dirty="0" smtClean="0"/>
                  <a:t>memory.</a:t>
                </a:r>
                <a:endParaRPr lang="en-US" dirty="0"/>
              </a:p>
              <a:p>
                <a:r>
                  <a:rPr lang="en-US" dirty="0" smtClean="0"/>
                  <a:t>Amortized cost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</m:oMath>
                </a14:m>
                <a:endParaRPr lang="en-US" dirty="0"/>
              </a:p>
              <a:p>
                <a:r>
                  <a:rPr lang="en-US" dirty="0" smtClean="0"/>
                  <a:t>Worse-case cost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3/2</m:t>
                        </m:r>
                      </m:sup>
                    </m:sSup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3/2</m:t>
                            </m:r>
                          </m:sup>
                        </m:sSup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Can be made slightly better at an amortized cost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2859616"/>
              </a:xfrm>
              <a:blipFill rotWithShape="0">
                <a:blip r:embed="rId2"/>
                <a:stretch>
                  <a:fillRect l="-606" t="-2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2154115" y="5238017"/>
            <a:ext cx="7862889" cy="2857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2145324" y="5990492"/>
            <a:ext cx="4572000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729047" y="5990492"/>
            <a:ext cx="1629507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382001" y="5990492"/>
            <a:ext cx="1629507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  <p:cxnSp>
        <p:nvCxnSpPr>
          <p:cNvPr id="84" name="Straight Connector 83"/>
          <p:cNvCxnSpPr/>
          <p:nvPr/>
        </p:nvCxnSpPr>
        <p:spPr>
          <a:xfrm>
            <a:off x="2157047" y="4700953"/>
            <a:ext cx="0" cy="158261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17324" y="5263661"/>
            <a:ext cx="0" cy="101990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8373068" y="4700953"/>
            <a:ext cx="0" cy="155917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0023231" y="4712676"/>
            <a:ext cx="0" cy="157089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705602" y="5650523"/>
                <a:ext cx="1617785" cy="649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blocks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Dummy block</a:t>
                </a:r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2" y="5650523"/>
                <a:ext cx="1617785" cy="649409"/>
              </a:xfrm>
              <a:prstGeom prst="rect">
                <a:avLst/>
              </a:prstGeom>
              <a:blipFill rotWithShape="0">
                <a:blip r:embed="rId3"/>
                <a:stretch>
                  <a:fillRect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3751384" y="5673971"/>
                <a:ext cx="16177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blocks</a:t>
                </a:r>
              </a:p>
              <a:p>
                <a:pPr algn="ct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Real block</a:t>
                </a: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384" y="5673971"/>
                <a:ext cx="1617785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8405447" y="5650523"/>
                <a:ext cx="1617785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blocks</a:t>
                </a: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447" y="5650523"/>
                <a:ext cx="1617785" cy="372410"/>
              </a:xfrm>
              <a:prstGeom prst="rect">
                <a:avLst/>
              </a:prstGeom>
              <a:blipFill rotWithShape="0">
                <a:blip r:embed="rId5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/>
          <p:cNvSpPr txBox="1"/>
          <p:nvPr/>
        </p:nvSpPr>
        <p:spPr>
          <a:xfrm>
            <a:off x="8581292" y="4431326"/>
            <a:ext cx="1195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Shelter</a:t>
            </a:r>
          </a:p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038599" y="4411788"/>
            <a:ext cx="2450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Permutation 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memory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2021352" y="5286309"/>
            <a:ext cx="7915129" cy="200501"/>
            <a:chOff x="2021352" y="5283261"/>
            <a:chExt cx="7915129" cy="200501"/>
          </a:xfrm>
        </p:grpSpPr>
        <p:sp>
          <p:nvSpPr>
            <p:cNvPr id="95" name="Rectangle 94"/>
            <p:cNvSpPr/>
            <p:nvPr/>
          </p:nvSpPr>
          <p:spPr>
            <a:xfrm>
              <a:off x="221126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871471" y="5288817"/>
              <a:ext cx="254609" cy="190500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54273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521271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6</a:t>
              </a:r>
              <a:endParaRPr lang="en-US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83940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201036" y="5285642"/>
              <a:ext cx="254609" cy="190500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47821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9</a:t>
              </a:r>
              <a:endParaRPr lang="en-US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160521" y="5285642"/>
              <a:ext cx="254609" cy="190500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80206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12972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086793" y="5283261"/>
              <a:ext cx="254609" cy="190500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765801" y="5285642"/>
              <a:ext cx="254609" cy="190500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448813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41750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6760406" y="5285642"/>
              <a:ext cx="28047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435849" y="5285642"/>
              <a:ext cx="262255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117081" y="5285642"/>
              <a:ext cx="254609" cy="190500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774338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8071046" y="5285642"/>
              <a:ext cx="265234" cy="1905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8</a:t>
              </a:r>
              <a:endParaRPr lang="en-US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222298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546644" y="5285642"/>
              <a:ext cx="254609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689860" y="5285642"/>
              <a:ext cx="609599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54886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431052" y="5285642"/>
              <a:ext cx="470388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857284" y="5285642"/>
              <a:ext cx="254609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448993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489744" y="5285642"/>
              <a:ext cx="254609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1378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14144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465104" y="5285642"/>
              <a:ext cx="254609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777524" y="5285642"/>
              <a:ext cx="254609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460536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642922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772129" y="5285642"/>
              <a:ext cx="28047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7326777" y="5285642"/>
              <a:ext cx="485628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7755109" y="5285642"/>
              <a:ext cx="265234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7903992" y="5285642"/>
              <a:ext cx="622788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2021352" y="5293262"/>
              <a:ext cx="622788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10</a:t>
              </a:r>
              <a:endParaRPr lang="en-US" sz="1600" dirty="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5267472" y="5285642"/>
              <a:ext cx="622788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11</a:t>
              </a:r>
              <a:endParaRPr lang="en-US" sz="1600" dirty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250577" y="5285642"/>
              <a:ext cx="622788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12</a:t>
              </a:r>
              <a:endParaRPr lang="en-US" sz="1600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585732" y="5285642"/>
              <a:ext cx="622788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13</a:t>
              </a:r>
              <a:endParaRPr lang="en-US" sz="1600" dirty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439151" y="5285642"/>
              <a:ext cx="1497330" cy="190500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2408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Tree ORAM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21092" y="1845734"/>
                <a:ext cx="9266821" cy="4051213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Next major improvement was made by Shi, Chan, </a:t>
                </a:r>
                <a:r>
                  <a:rPr lang="en-US" dirty="0" err="1" smtClean="0"/>
                  <a:t>Stefanov</a:t>
                </a:r>
                <a:r>
                  <a:rPr lang="en-US" dirty="0" smtClean="0"/>
                  <a:t>, and Li </a:t>
                </a:r>
                <a:r>
                  <a:rPr lang="en-US" dirty="0"/>
                  <a:t>at </a:t>
                </a:r>
                <a:r>
                  <a:rPr lang="en-US" dirty="0" err="1"/>
                  <a:t>Asiacrypt</a:t>
                </a:r>
                <a:r>
                  <a:rPr lang="en-US" dirty="0"/>
                  <a:t> 2011 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Novel binary tree based construction</a:t>
                </a:r>
              </a:p>
              <a:p>
                <a:pPr lvl="1"/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r>
                  <a:rPr lang="en-US" dirty="0" smtClean="0"/>
                  <a:t> server storage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 smtClean="0"/>
                  <a:t> client storage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client overhead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Can be thought of as amortizing the expensive </a:t>
                </a:r>
                <a:br>
                  <a:rPr lang="en-US" dirty="0" smtClean="0"/>
                </a:br>
                <a:r>
                  <a:rPr lang="en-US" dirty="0" smtClean="0"/>
                  <a:t>reshuffle over each access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1092" y="1845734"/>
                <a:ext cx="9266821" cy="4051213"/>
              </a:xfrm>
              <a:blipFill rotWithShape="0">
                <a:blip r:embed="rId2"/>
                <a:stretch>
                  <a:fillRect l="-724" t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73752" y="4212061"/>
            <a:ext cx="7218827" cy="2160322"/>
            <a:chOff x="4873752" y="4212061"/>
            <a:chExt cx="7218827" cy="2160322"/>
          </a:xfrm>
        </p:grpSpPr>
        <p:cxnSp>
          <p:nvCxnSpPr>
            <p:cNvPr id="159" name="Straight Connector 158"/>
            <p:cNvCxnSpPr/>
            <p:nvPr/>
          </p:nvCxnSpPr>
          <p:spPr>
            <a:xfrm flipH="1">
              <a:off x="7239965" y="4383368"/>
              <a:ext cx="1629918" cy="3742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8869876" y="4383368"/>
              <a:ext cx="1245686" cy="3620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TextBox 172"/>
            <p:cNvSpPr txBox="1"/>
            <p:nvPr/>
          </p:nvSpPr>
          <p:spPr>
            <a:xfrm>
              <a:off x="4873752" y="6095384"/>
              <a:ext cx="72188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Leaf Indices:     0                    1                       2                   3                          4                   5                       6                   7</a:t>
              </a:r>
              <a:endParaRPr lang="en-US" sz="1200" dirty="0"/>
            </a:p>
          </p:txBody>
        </p:sp>
        <p:cxnSp>
          <p:nvCxnSpPr>
            <p:cNvPr id="161" name="Straight Connector 160"/>
            <p:cNvCxnSpPr/>
            <p:nvPr/>
          </p:nvCxnSpPr>
          <p:spPr>
            <a:xfrm flipH="1">
              <a:off x="6648454" y="4923238"/>
              <a:ext cx="597260" cy="384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7245714" y="4923238"/>
              <a:ext cx="604668" cy="3842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endCxn id="198" idx="1"/>
            </p:cNvCxnSpPr>
            <p:nvPr/>
          </p:nvCxnSpPr>
          <p:spPr>
            <a:xfrm flipH="1">
              <a:off x="5846903" y="5478828"/>
              <a:ext cx="839652" cy="507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>
              <a:endCxn id="203" idx="1"/>
            </p:cNvCxnSpPr>
            <p:nvPr/>
          </p:nvCxnSpPr>
          <p:spPr>
            <a:xfrm>
              <a:off x="6686554" y="5478828"/>
              <a:ext cx="150947" cy="5027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H="1">
              <a:off x="7509620" y="5478827"/>
              <a:ext cx="340762" cy="489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endCxn id="212" idx="1"/>
            </p:cNvCxnSpPr>
            <p:nvPr/>
          </p:nvCxnSpPr>
          <p:spPr>
            <a:xfrm>
              <a:off x="7888482" y="5478827"/>
              <a:ext cx="734952" cy="4963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Rectangle 184"/>
            <p:cNvSpPr/>
            <p:nvPr/>
          </p:nvSpPr>
          <p:spPr>
            <a:xfrm>
              <a:off x="6859732" y="4757653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7050228" y="4757653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7" name="Rectangle 186"/>
                <p:cNvSpPr/>
                <p:nvPr/>
              </p:nvSpPr>
              <p:spPr>
                <a:xfrm>
                  <a:off x="7245488" y="4757653"/>
                  <a:ext cx="179444" cy="17130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7" name="Rectangle 1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5488" y="4757653"/>
                  <a:ext cx="179444" cy="171307"/>
                </a:xfrm>
                <a:prstGeom prst="rect">
                  <a:avLst/>
                </a:prstGeom>
                <a:blipFill rotWithShape="0">
                  <a:blip r:embed="rId41"/>
                  <a:stretch>
                    <a:fillRect l="-9375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8" name="Rectangle 187"/>
            <p:cNvSpPr/>
            <p:nvPr/>
          </p:nvSpPr>
          <p:spPr>
            <a:xfrm>
              <a:off x="7431221" y="4757653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Rectangle 188"/>
                <p:cNvSpPr/>
                <p:nvPr/>
              </p:nvSpPr>
              <p:spPr>
                <a:xfrm>
                  <a:off x="7464569" y="5310103"/>
                  <a:ext cx="179444" cy="17130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9" name="Rectangle 1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4569" y="5310103"/>
                  <a:ext cx="179444" cy="171307"/>
                </a:xfrm>
                <a:prstGeom prst="rect">
                  <a:avLst/>
                </a:prstGeom>
                <a:blipFill rotWithShape="0">
                  <a:blip r:embed="rId42"/>
                  <a:stretch>
                    <a:fillRect l="-12500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0" name="Rectangle 189"/>
            <p:cNvSpPr/>
            <p:nvPr/>
          </p:nvSpPr>
          <p:spPr>
            <a:xfrm>
              <a:off x="7655065" y="5310103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7850325" y="5310103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8036058" y="5310103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6269182" y="5310102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459678" y="5310102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Rectangle 194"/>
                <p:cNvSpPr/>
                <p:nvPr/>
              </p:nvSpPr>
              <p:spPr>
                <a:xfrm>
                  <a:off x="6654938" y="5310102"/>
                  <a:ext cx="179444" cy="17130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5" name="Rectangle 1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4938" y="5310102"/>
                  <a:ext cx="179444" cy="171307"/>
                </a:xfrm>
                <a:prstGeom prst="rect">
                  <a:avLst/>
                </a:prstGeom>
                <a:blipFill rotWithShape="0">
                  <a:blip r:embed="rId43"/>
                  <a:stretch>
                    <a:fillRect l="-9375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6" name="Rectangle 195"/>
            <p:cNvSpPr/>
            <p:nvPr/>
          </p:nvSpPr>
          <p:spPr>
            <a:xfrm>
              <a:off x="6840671" y="5310102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5656407" y="5900653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5846903" y="5900653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6042163" y="5900653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6227896" y="5900653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6451745" y="5895890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6642241" y="5895890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837501" y="5895890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7023234" y="5895890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7256607" y="5894303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Rectangle 205"/>
                <p:cNvSpPr/>
                <p:nvPr/>
              </p:nvSpPr>
              <p:spPr>
                <a:xfrm>
                  <a:off x="7447103" y="5894303"/>
                  <a:ext cx="179444" cy="17130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06" name="Rectangle 20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7103" y="5894303"/>
                  <a:ext cx="179444" cy="171307"/>
                </a:xfrm>
                <a:prstGeom prst="rect">
                  <a:avLst/>
                </a:prstGeom>
                <a:blipFill rotWithShape="0">
                  <a:blip r:embed="rId44"/>
                  <a:stretch>
                    <a:fillRect l="-31250" r="-12500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7" name="Rectangle 206"/>
            <p:cNvSpPr/>
            <p:nvPr/>
          </p:nvSpPr>
          <p:spPr>
            <a:xfrm>
              <a:off x="7642363" y="5894303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828096" y="5894303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8051945" y="5889540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8242441" y="5889540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Rectangle 210"/>
                <p:cNvSpPr/>
                <p:nvPr/>
              </p:nvSpPr>
              <p:spPr>
                <a:xfrm>
                  <a:off x="8437701" y="5889540"/>
                  <a:ext cx="179444" cy="17130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11" name="Rectangle 2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701" y="5889540"/>
                  <a:ext cx="179444" cy="171307"/>
                </a:xfrm>
                <a:prstGeom prst="rect">
                  <a:avLst/>
                </a:prstGeom>
                <a:blipFill rotWithShape="0">
                  <a:blip r:embed="rId45"/>
                  <a:stretch>
                    <a:fillRect l="-30303" r="-9091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2" name="Rectangle 211"/>
            <p:cNvSpPr/>
            <p:nvPr/>
          </p:nvSpPr>
          <p:spPr>
            <a:xfrm>
              <a:off x="8623434" y="5889540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291" name="Straight Connector 290"/>
            <p:cNvCxnSpPr/>
            <p:nvPr/>
          </p:nvCxnSpPr>
          <p:spPr>
            <a:xfrm flipH="1">
              <a:off x="9909814" y="4911046"/>
              <a:ext cx="597260" cy="3842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>
              <a:off x="10507074" y="4911046"/>
              <a:ext cx="604668" cy="3842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>
              <a:endCxn id="310" idx="1"/>
            </p:cNvCxnSpPr>
            <p:nvPr/>
          </p:nvCxnSpPr>
          <p:spPr>
            <a:xfrm flipH="1">
              <a:off x="9108263" y="5466636"/>
              <a:ext cx="839652" cy="5074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>
              <a:endCxn id="315" idx="1"/>
            </p:cNvCxnSpPr>
            <p:nvPr/>
          </p:nvCxnSpPr>
          <p:spPr>
            <a:xfrm>
              <a:off x="9947914" y="5466636"/>
              <a:ext cx="150947" cy="5027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/>
          </p:nvCxnSpPr>
          <p:spPr>
            <a:xfrm flipH="1">
              <a:off x="10770980" y="5466635"/>
              <a:ext cx="340762" cy="489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>
              <a:endCxn id="324" idx="1"/>
            </p:cNvCxnSpPr>
            <p:nvPr/>
          </p:nvCxnSpPr>
          <p:spPr>
            <a:xfrm>
              <a:off x="11149842" y="5466635"/>
              <a:ext cx="734952" cy="4963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7" name="Rectangle 296"/>
            <p:cNvSpPr/>
            <p:nvPr/>
          </p:nvSpPr>
          <p:spPr>
            <a:xfrm>
              <a:off x="10121092" y="4745461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10311588" y="4745461"/>
              <a:ext cx="179444" cy="1713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9</a:t>
              </a:r>
              <a:endParaRPr lang="en-US" sz="1200" dirty="0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10506848" y="4745461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10692581" y="4745461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10725929" y="5297911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10916425" y="5297911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3" name="Rectangle 302"/>
                <p:cNvSpPr/>
                <p:nvPr/>
              </p:nvSpPr>
              <p:spPr>
                <a:xfrm>
                  <a:off x="11111685" y="5297911"/>
                  <a:ext cx="179444" cy="17130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03" name="Rectangle 30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1685" y="5297911"/>
                  <a:ext cx="179444" cy="171307"/>
                </a:xfrm>
                <a:prstGeom prst="rect">
                  <a:avLst/>
                </a:prstGeom>
                <a:blipFill rotWithShape="0">
                  <a:blip r:embed="rId46"/>
                  <a:stretch>
                    <a:fillRect l="-31250" r="-12500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4" name="Rectangle 303"/>
            <p:cNvSpPr/>
            <p:nvPr/>
          </p:nvSpPr>
          <p:spPr>
            <a:xfrm>
              <a:off x="11297418" y="5297911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5" name="Rectangle 304"/>
                <p:cNvSpPr/>
                <p:nvPr/>
              </p:nvSpPr>
              <p:spPr>
                <a:xfrm>
                  <a:off x="9530542" y="5297910"/>
                  <a:ext cx="179444" cy="17130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05" name="Rectangle 30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0542" y="5297910"/>
                  <a:ext cx="179444" cy="171307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 l="-9091"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6" name="Rectangle 305"/>
            <p:cNvSpPr/>
            <p:nvPr/>
          </p:nvSpPr>
          <p:spPr>
            <a:xfrm>
              <a:off x="9721038" y="5297910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Rectangle 306"/>
                <p:cNvSpPr/>
                <p:nvPr/>
              </p:nvSpPr>
              <p:spPr>
                <a:xfrm>
                  <a:off x="9916298" y="5297910"/>
                  <a:ext cx="179444" cy="17130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07" name="Rectangle 3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6298" y="5297910"/>
                  <a:ext cx="179444" cy="171307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 l="-9375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8" name="Rectangle 307"/>
            <p:cNvSpPr/>
            <p:nvPr/>
          </p:nvSpPr>
          <p:spPr>
            <a:xfrm>
              <a:off x="10102031" y="5297910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09" name="Rectangle 308"/>
            <p:cNvSpPr/>
            <p:nvPr/>
          </p:nvSpPr>
          <p:spPr>
            <a:xfrm>
              <a:off x="8917767" y="5888461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0" name="Rectangle 309"/>
            <p:cNvSpPr/>
            <p:nvPr/>
          </p:nvSpPr>
          <p:spPr>
            <a:xfrm>
              <a:off x="9108263" y="5888461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9303523" y="5888461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9489256" y="5888461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9713105" y="5883698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9903601" y="5883698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5" name="Rectangle 314"/>
                <p:cNvSpPr/>
                <p:nvPr/>
              </p:nvSpPr>
              <p:spPr>
                <a:xfrm>
                  <a:off x="10098861" y="5883698"/>
                  <a:ext cx="179444" cy="17130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15" name="Rectangle 3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8861" y="5883698"/>
                  <a:ext cx="179444" cy="171307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 l="-9375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6" name="Rectangle 315"/>
            <p:cNvSpPr/>
            <p:nvPr/>
          </p:nvSpPr>
          <p:spPr>
            <a:xfrm>
              <a:off x="10284594" y="5883698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10517967" y="5882111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8" name="Rectangle 317"/>
            <p:cNvSpPr/>
            <p:nvPr/>
          </p:nvSpPr>
          <p:spPr>
            <a:xfrm>
              <a:off x="10708463" y="5882111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19" name="Rectangle 318"/>
            <p:cNvSpPr/>
            <p:nvPr/>
          </p:nvSpPr>
          <p:spPr>
            <a:xfrm>
              <a:off x="10903723" y="5882111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0" name="Rectangle 319"/>
            <p:cNvSpPr/>
            <p:nvPr/>
          </p:nvSpPr>
          <p:spPr>
            <a:xfrm>
              <a:off x="11089456" y="5882111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1" name="Rectangle 320"/>
            <p:cNvSpPr/>
            <p:nvPr/>
          </p:nvSpPr>
          <p:spPr>
            <a:xfrm>
              <a:off x="11313305" y="5877348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2" name="Rectangle 321"/>
            <p:cNvSpPr/>
            <p:nvPr/>
          </p:nvSpPr>
          <p:spPr>
            <a:xfrm>
              <a:off x="11503801" y="5877348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3" name="Rectangle 322"/>
            <p:cNvSpPr/>
            <p:nvPr/>
          </p:nvSpPr>
          <p:spPr>
            <a:xfrm>
              <a:off x="11699061" y="5877348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4" name="Rectangle 323"/>
            <p:cNvSpPr/>
            <p:nvPr/>
          </p:nvSpPr>
          <p:spPr>
            <a:xfrm>
              <a:off x="11884794" y="5877348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5" name="Rectangle 324"/>
                <p:cNvSpPr/>
                <p:nvPr/>
              </p:nvSpPr>
              <p:spPr>
                <a:xfrm>
                  <a:off x="8489650" y="4212061"/>
                  <a:ext cx="179444" cy="17130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325" name="Rectangle 3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89650" y="4212061"/>
                  <a:ext cx="179444" cy="171307"/>
                </a:xfrm>
                <a:prstGeom prst="rect">
                  <a:avLst/>
                </a:prstGeom>
                <a:blipFill rotWithShape="0">
                  <a:blip r:embed="rId52"/>
                  <a:stretch>
                    <a:fillRect l="-9375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6" name="Rectangle 325"/>
            <p:cNvSpPr/>
            <p:nvPr/>
          </p:nvSpPr>
          <p:spPr>
            <a:xfrm>
              <a:off x="8680146" y="4212061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327" name="Rectangle 326"/>
            <p:cNvSpPr/>
            <p:nvPr/>
          </p:nvSpPr>
          <p:spPr>
            <a:xfrm>
              <a:off x="8875406" y="4212061"/>
              <a:ext cx="179444" cy="1713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8</a:t>
              </a:r>
              <a:endParaRPr lang="en-US" sz="1200" dirty="0"/>
            </a:p>
          </p:txBody>
        </p:sp>
        <p:sp>
          <p:nvSpPr>
            <p:cNvPr id="328" name="Rectangle 327"/>
            <p:cNvSpPr/>
            <p:nvPr/>
          </p:nvSpPr>
          <p:spPr>
            <a:xfrm>
              <a:off x="9061139" y="4212061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/>
              <p:cNvSpPr txBox="1"/>
              <p:nvPr/>
            </p:nvSpPr>
            <p:spPr>
              <a:xfrm>
                <a:off x="855234" y="6028316"/>
                <a:ext cx="27584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*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log</m:t>
                        </m:r>
                      </m:fName>
                      <m:e>
                        <m:r>
                          <a:rPr lang="en-US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from recursion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34" y="6028316"/>
                <a:ext cx="2758440" cy="276999"/>
              </a:xfrm>
              <a:prstGeom prst="rect">
                <a:avLst/>
              </a:prstGeom>
              <a:blipFill rotWithShape="0">
                <a:blip r:embed="rId53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48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176"/>
          <p:cNvSpPr/>
          <p:nvPr/>
        </p:nvSpPr>
        <p:spPr>
          <a:xfrm>
            <a:off x="163650" y="5492235"/>
            <a:ext cx="1849299" cy="27865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Table 5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054833"/>
                  </p:ext>
                </p:extLst>
              </p:nvPr>
            </p:nvGraphicFramePr>
            <p:xfrm>
              <a:off x="159970" y="4261659"/>
              <a:ext cx="1874619" cy="2133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50793"/>
                    <a:gridCol w="923826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Block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Leaf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4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5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Table 5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054833"/>
                  </p:ext>
                </p:extLst>
              </p:nvPr>
            </p:nvGraphicFramePr>
            <p:xfrm>
              <a:off x="159970" y="4261659"/>
              <a:ext cx="1874619" cy="2133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50793"/>
                    <a:gridCol w="923826"/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Block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Leaf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204000" r="-9871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4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298039" r="-98718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406000" r="-987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506000" r="-9871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5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ORAM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5913120" cy="4023360"/>
              </a:xfrm>
            </p:spPr>
            <p:txBody>
              <a:bodyPr/>
              <a:lstStyle/>
              <a:p>
                <a:r>
                  <a:rPr lang="en-US" sz="1800" dirty="0" smtClean="0"/>
                  <a:t>Structure the server side memory into a tree</a:t>
                </a:r>
              </a:p>
              <a:p>
                <a:r>
                  <a:rPr lang="en-US" sz="1800" dirty="0" smtClean="0"/>
                  <a:t>Assign each memory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smtClean="0"/>
                  <a:t> to a root-to-leaf path.</a:t>
                </a:r>
              </a:p>
              <a:p>
                <a:r>
                  <a:rPr lang="en-US" sz="1800" b="1" dirty="0" smtClean="0"/>
                  <a:t>Main Invariant: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800" b="1" dirty="0" smtClean="0"/>
                  <a:t> always lives along its assigned path</a:t>
                </a:r>
              </a:p>
              <a:p>
                <a:r>
                  <a:rPr lang="en-US" sz="1800" dirty="0" smtClean="0"/>
                  <a:t>To access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smtClean="0"/>
                  <a:t> request all blocks on its path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5913120" cy="4023360"/>
              </a:xfrm>
              <a:blipFill rotWithShape="0">
                <a:blip r:embed="rId31"/>
                <a:stretch>
                  <a:fillRect l="-825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294249" y="3926917"/>
            <a:ext cx="251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Position map</a:t>
            </a:r>
            <a:endParaRPr lang="en-US" u="sng" dirty="0"/>
          </a:p>
        </p:txBody>
      </p:sp>
      <p:sp>
        <p:nvSpPr>
          <p:cNvPr id="54" name="TextBox 53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  <p:cxnSp>
        <p:nvCxnSpPr>
          <p:cNvPr id="102" name="Straight Connector 101"/>
          <p:cNvCxnSpPr/>
          <p:nvPr/>
        </p:nvCxnSpPr>
        <p:spPr>
          <a:xfrm flipH="1">
            <a:off x="7239965" y="4383368"/>
            <a:ext cx="1629918" cy="374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8869876" y="4383368"/>
            <a:ext cx="1245686" cy="362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873752" y="6095384"/>
            <a:ext cx="7218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Leaf Indices:     0                    1                       2                   3                          4                   5                       6                   7</a:t>
            </a:r>
            <a:endParaRPr lang="en-US" sz="1200" dirty="0"/>
          </a:p>
        </p:txBody>
      </p:sp>
      <p:cxnSp>
        <p:nvCxnSpPr>
          <p:cNvPr id="105" name="Straight Connector 104"/>
          <p:cNvCxnSpPr/>
          <p:nvPr/>
        </p:nvCxnSpPr>
        <p:spPr>
          <a:xfrm flipH="1">
            <a:off x="6648454" y="4923238"/>
            <a:ext cx="597260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245714" y="4923238"/>
            <a:ext cx="604668" cy="38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endCxn id="124" idx="1"/>
          </p:cNvCxnSpPr>
          <p:nvPr/>
        </p:nvCxnSpPr>
        <p:spPr>
          <a:xfrm flipH="1">
            <a:off x="5846903" y="5478828"/>
            <a:ext cx="839652" cy="50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endCxn id="129" idx="1"/>
          </p:cNvCxnSpPr>
          <p:nvPr/>
        </p:nvCxnSpPr>
        <p:spPr>
          <a:xfrm>
            <a:off x="6686554" y="5478828"/>
            <a:ext cx="150947" cy="50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7509620" y="5478827"/>
            <a:ext cx="340762" cy="48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endCxn id="138" idx="1"/>
          </p:cNvCxnSpPr>
          <p:nvPr/>
        </p:nvCxnSpPr>
        <p:spPr>
          <a:xfrm>
            <a:off x="7888482" y="5478827"/>
            <a:ext cx="734952" cy="496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6859732" y="4757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2" name="Rectangle 111"/>
          <p:cNvSpPr/>
          <p:nvPr/>
        </p:nvSpPr>
        <p:spPr>
          <a:xfrm>
            <a:off x="7050228" y="4757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7245488" y="4757653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488" y="4757653"/>
                <a:ext cx="179444" cy="171307"/>
              </a:xfrm>
              <a:prstGeom prst="rect">
                <a:avLst/>
              </a:prstGeom>
              <a:blipFill rotWithShape="0">
                <a:blip r:embed="rId37"/>
                <a:stretch>
                  <a:fillRect l="-9375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Rectangle 113"/>
          <p:cNvSpPr/>
          <p:nvPr/>
        </p:nvSpPr>
        <p:spPr>
          <a:xfrm>
            <a:off x="7431221" y="4757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7464569" y="5310103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569" y="5310103"/>
                <a:ext cx="179444" cy="171307"/>
              </a:xfrm>
              <a:prstGeom prst="rect">
                <a:avLst/>
              </a:prstGeom>
              <a:blipFill rotWithShape="0">
                <a:blip r:embed="rId38"/>
                <a:stretch>
                  <a:fillRect l="-125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Rectangle 115"/>
          <p:cNvSpPr/>
          <p:nvPr/>
        </p:nvSpPr>
        <p:spPr>
          <a:xfrm>
            <a:off x="7655065" y="53101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7" name="Rectangle 116"/>
          <p:cNvSpPr/>
          <p:nvPr/>
        </p:nvSpPr>
        <p:spPr>
          <a:xfrm>
            <a:off x="7850325" y="53101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8" name="Rectangle 117"/>
          <p:cNvSpPr/>
          <p:nvPr/>
        </p:nvSpPr>
        <p:spPr>
          <a:xfrm>
            <a:off x="8036058" y="53101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9" name="Rectangle 118"/>
          <p:cNvSpPr/>
          <p:nvPr/>
        </p:nvSpPr>
        <p:spPr>
          <a:xfrm>
            <a:off x="6269182" y="531010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0" name="Rectangle 119"/>
          <p:cNvSpPr/>
          <p:nvPr/>
        </p:nvSpPr>
        <p:spPr>
          <a:xfrm>
            <a:off x="6459678" y="531010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/>
              <p:cNvSpPr/>
              <p:nvPr/>
            </p:nvSpPr>
            <p:spPr>
              <a:xfrm>
                <a:off x="6654938" y="5310102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1" name="Rectangle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938" y="5310102"/>
                <a:ext cx="179444" cy="171307"/>
              </a:xfrm>
              <a:prstGeom prst="rect">
                <a:avLst/>
              </a:prstGeom>
              <a:blipFill rotWithShape="0">
                <a:blip r:embed="rId39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/>
          <p:cNvSpPr/>
          <p:nvPr/>
        </p:nvSpPr>
        <p:spPr>
          <a:xfrm>
            <a:off x="6840671" y="531010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3" name="Rectangle 122"/>
          <p:cNvSpPr/>
          <p:nvPr/>
        </p:nvSpPr>
        <p:spPr>
          <a:xfrm>
            <a:off x="5656407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4" name="Rectangle 123"/>
          <p:cNvSpPr/>
          <p:nvPr/>
        </p:nvSpPr>
        <p:spPr>
          <a:xfrm>
            <a:off x="5846903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5" name="Rectangle 124"/>
          <p:cNvSpPr/>
          <p:nvPr/>
        </p:nvSpPr>
        <p:spPr>
          <a:xfrm>
            <a:off x="6042163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6" name="Rectangle 125"/>
          <p:cNvSpPr/>
          <p:nvPr/>
        </p:nvSpPr>
        <p:spPr>
          <a:xfrm>
            <a:off x="6227896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7" name="Rectangle 126"/>
          <p:cNvSpPr/>
          <p:nvPr/>
        </p:nvSpPr>
        <p:spPr>
          <a:xfrm>
            <a:off x="6451745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8" name="Rectangle 127"/>
          <p:cNvSpPr/>
          <p:nvPr/>
        </p:nvSpPr>
        <p:spPr>
          <a:xfrm>
            <a:off x="6642241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9" name="Rectangle 128"/>
          <p:cNvSpPr/>
          <p:nvPr/>
        </p:nvSpPr>
        <p:spPr>
          <a:xfrm>
            <a:off x="6837501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0" name="Rectangle 129"/>
          <p:cNvSpPr/>
          <p:nvPr/>
        </p:nvSpPr>
        <p:spPr>
          <a:xfrm>
            <a:off x="7023234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1" name="Rectangle 130"/>
          <p:cNvSpPr/>
          <p:nvPr/>
        </p:nvSpPr>
        <p:spPr>
          <a:xfrm>
            <a:off x="7256607" y="58943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Rectangle 131"/>
              <p:cNvSpPr/>
              <p:nvPr/>
            </p:nvSpPr>
            <p:spPr>
              <a:xfrm>
                <a:off x="7447103" y="5894303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2" name="Rectangle 1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03" y="5894303"/>
                <a:ext cx="179444" cy="171307"/>
              </a:xfrm>
              <a:prstGeom prst="rect">
                <a:avLst/>
              </a:prstGeom>
              <a:blipFill rotWithShape="0">
                <a:blip r:embed="rId40"/>
                <a:stretch>
                  <a:fillRect l="-31250" r="-125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angle 132"/>
          <p:cNvSpPr/>
          <p:nvPr/>
        </p:nvSpPr>
        <p:spPr>
          <a:xfrm>
            <a:off x="7642363" y="58943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4" name="Rectangle 133"/>
          <p:cNvSpPr/>
          <p:nvPr/>
        </p:nvSpPr>
        <p:spPr>
          <a:xfrm>
            <a:off x="7828096" y="58943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5" name="Rectangle 134"/>
          <p:cNvSpPr/>
          <p:nvPr/>
        </p:nvSpPr>
        <p:spPr>
          <a:xfrm>
            <a:off x="8051945" y="588954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6" name="Rectangle 135"/>
          <p:cNvSpPr/>
          <p:nvPr/>
        </p:nvSpPr>
        <p:spPr>
          <a:xfrm>
            <a:off x="8242441" y="588954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Rectangle 136"/>
              <p:cNvSpPr/>
              <p:nvPr/>
            </p:nvSpPr>
            <p:spPr>
              <a:xfrm>
                <a:off x="8437701" y="5889540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7" name="Rectangle 1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701" y="5889540"/>
                <a:ext cx="179444" cy="171307"/>
              </a:xfrm>
              <a:prstGeom prst="rect">
                <a:avLst/>
              </a:prstGeom>
              <a:blipFill rotWithShape="0">
                <a:blip r:embed="rId41"/>
                <a:stretch>
                  <a:fillRect l="-30303" r="-9091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Rectangle 137"/>
          <p:cNvSpPr/>
          <p:nvPr/>
        </p:nvSpPr>
        <p:spPr>
          <a:xfrm>
            <a:off x="8623434" y="588954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39" name="Straight Connector 138"/>
          <p:cNvCxnSpPr/>
          <p:nvPr/>
        </p:nvCxnSpPr>
        <p:spPr>
          <a:xfrm flipH="1">
            <a:off x="9909814" y="4911046"/>
            <a:ext cx="597260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0507074" y="4911046"/>
            <a:ext cx="604668" cy="38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endCxn id="158" idx="1"/>
          </p:cNvCxnSpPr>
          <p:nvPr/>
        </p:nvCxnSpPr>
        <p:spPr>
          <a:xfrm flipH="1">
            <a:off x="9108263" y="5466636"/>
            <a:ext cx="839652" cy="50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endCxn id="163" idx="1"/>
          </p:cNvCxnSpPr>
          <p:nvPr/>
        </p:nvCxnSpPr>
        <p:spPr>
          <a:xfrm>
            <a:off x="9947914" y="5466636"/>
            <a:ext cx="150947" cy="50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>
            <a:off x="10770980" y="5466635"/>
            <a:ext cx="340762" cy="48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endCxn id="172" idx="1"/>
          </p:cNvCxnSpPr>
          <p:nvPr/>
        </p:nvCxnSpPr>
        <p:spPr>
          <a:xfrm>
            <a:off x="11149842" y="5466635"/>
            <a:ext cx="734952" cy="496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/>
          <p:cNvSpPr/>
          <p:nvPr/>
        </p:nvSpPr>
        <p:spPr>
          <a:xfrm>
            <a:off x="10121092" y="4745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6" name="Rectangle 145"/>
          <p:cNvSpPr/>
          <p:nvPr/>
        </p:nvSpPr>
        <p:spPr>
          <a:xfrm>
            <a:off x="10311588" y="4745461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147" name="Rectangle 146"/>
          <p:cNvSpPr/>
          <p:nvPr/>
        </p:nvSpPr>
        <p:spPr>
          <a:xfrm>
            <a:off x="10506848" y="4745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8" name="Rectangle 147"/>
          <p:cNvSpPr/>
          <p:nvPr/>
        </p:nvSpPr>
        <p:spPr>
          <a:xfrm>
            <a:off x="10692581" y="4745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9" name="Rectangle 148"/>
          <p:cNvSpPr/>
          <p:nvPr/>
        </p:nvSpPr>
        <p:spPr>
          <a:xfrm>
            <a:off x="10725929" y="52979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0" name="Rectangle 149"/>
          <p:cNvSpPr/>
          <p:nvPr/>
        </p:nvSpPr>
        <p:spPr>
          <a:xfrm>
            <a:off x="10916425" y="52979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/>
              <p:cNvSpPr/>
              <p:nvPr/>
            </p:nvSpPr>
            <p:spPr>
              <a:xfrm>
                <a:off x="11111685" y="5297911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1" name="Rectangle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685" y="5297911"/>
                <a:ext cx="179444" cy="171307"/>
              </a:xfrm>
              <a:prstGeom prst="rect">
                <a:avLst/>
              </a:prstGeom>
              <a:blipFill rotWithShape="0">
                <a:blip r:embed="rId42"/>
                <a:stretch>
                  <a:fillRect l="-31250" r="-125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Rectangle 151"/>
          <p:cNvSpPr/>
          <p:nvPr/>
        </p:nvSpPr>
        <p:spPr>
          <a:xfrm>
            <a:off x="11297418" y="52979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/>
              <p:cNvSpPr/>
              <p:nvPr/>
            </p:nvSpPr>
            <p:spPr>
              <a:xfrm>
                <a:off x="9530542" y="5297910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3" name="Rectangle 1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542" y="5297910"/>
                <a:ext cx="179444" cy="171307"/>
              </a:xfrm>
              <a:prstGeom prst="rect">
                <a:avLst/>
              </a:prstGeom>
              <a:blipFill rotWithShape="0">
                <a:blip r:embed="rId43"/>
                <a:stretch>
                  <a:fillRect l="-9091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" name="Rectangle 153"/>
          <p:cNvSpPr/>
          <p:nvPr/>
        </p:nvSpPr>
        <p:spPr>
          <a:xfrm>
            <a:off x="9721038" y="529791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/>
              <p:cNvSpPr/>
              <p:nvPr/>
            </p:nvSpPr>
            <p:spPr>
              <a:xfrm>
                <a:off x="9916298" y="5297910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5" name="Rectangle 1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298" y="5297910"/>
                <a:ext cx="179444" cy="171307"/>
              </a:xfrm>
              <a:prstGeom prst="rect">
                <a:avLst/>
              </a:prstGeom>
              <a:blipFill rotWithShape="0">
                <a:blip r:embed="rId44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6" name="Rectangle 155"/>
          <p:cNvSpPr/>
          <p:nvPr/>
        </p:nvSpPr>
        <p:spPr>
          <a:xfrm>
            <a:off x="10102031" y="529791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7" name="Rectangle 156"/>
          <p:cNvSpPr/>
          <p:nvPr/>
        </p:nvSpPr>
        <p:spPr>
          <a:xfrm>
            <a:off x="8917767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8" name="Rectangle 157"/>
          <p:cNvSpPr/>
          <p:nvPr/>
        </p:nvSpPr>
        <p:spPr>
          <a:xfrm>
            <a:off x="9108263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9" name="Rectangle 158"/>
          <p:cNvSpPr/>
          <p:nvPr/>
        </p:nvSpPr>
        <p:spPr>
          <a:xfrm>
            <a:off x="9303523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60" name="Rectangle 159"/>
          <p:cNvSpPr/>
          <p:nvPr/>
        </p:nvSpPr>
        <p:spPr>
          <a:xfrm>
            <a:off x="9489256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61" name="Rectangle 160"/>
          <p:cNvSpPr/>
          <p:nvPr/>
        </p:nvSpPr>
        <p:spPr>
          <a:xfrm>
            <a:off x="9713105" y="588369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62" name="Rectangle 161"/>
          <p:cNvSpPr/>
          <p:nvPr/>
        </p:nvSpPr>
        <p:spPr>
          <a:xfrm>
            <a:off x="9903601" y="588369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Rectangle 162"/>
              <p:cNvSpPr/>
              <p:nvPr/>
            </p:nvSpPr>
            <p:spPr>
              <a:xfrm>
                <a:off x="10098861" y="5883698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3" name="Rectangle 1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861" y="5883698"/>
                <a:ext cx="179444" cy="171307"/>
              </a:xfrm>
              <a:prstGeom prst="rect">
                <a:avLst/>
              </a:prstGeom>
              <a:blipFill rotWithShape="0">
                <a:blip r:embed="rId45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Rectangle 163"/>
          <p:cNvSpPr/>
          <p:nvPr/>
        </p:nvSpPr>
        <p:spPr>
          <a:xfrm>
            <a:off x="10284594" y="588369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65" name="Rectangle 164"/>
          <p:cNvSpPr/>
          <p:nvPr/>
        </p:nvSpPr>
        <p:spPr>
          <a:xfrm>
            <a:off x="10517967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66" name="Rectangle 165"/>
          <p:cNvSpPr/>
          <p:nvPr/>
        </p:nvSpPr>
        <p:spPr>
          <a:xfrm>
            <a:off x="10708463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67" name="Rectangle 166"/>
          <p:cNvSpPr/>
          <p:nvPr/>
        </p:nvSpPr>
        <p:spPr>
          <a:xfrm>
            <a:off x="10903723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68" name="Rectangle 167"/>
          <p:cNvSpPr/>
          <p:nvPr/>
        </p:nvSpPr>
        <p:spPr>
          <a:xfrm>
            <a:off x="11089456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69" name="Rectangle 168"/>
          <p:cNvSpPr/>
          <p:nvPr/>
        </p:nvSpPr>
        <p:spPr>
          <a:xfrm>
            <a:off x="11313305" y="587734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70" name="Rectangle 169"/>
          <p:cNvSpPr/>
          <p:nvPr/>
        </p:nvSpPr>
        <p:spPr>
          <a:xfrm>
            <a:off x="11503801" y="587734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71" name="Rectangle 170"/>
          <p:cNvSpPr/>
          <p:nvPr/>
        </p:nvSpPr>
        <p:spPr>
          <a:xfrm>
            <a:off x="11699061" y="587734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72" name="Rectangle 171"/>
          <p:cNvSpPr/>
          <p:nvPr/>
        </p:nvSpPr>
        <p:spPr>
          <a:xfrm>
            <a:off x="11884794" y="587734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Rectangle 172"/>
              <p:cNvSpPr/>
              <p:nvPr/>
            </p:nvSpPr>
            <p:spPr>
              <a:xfrm>
                <a:off x="8489650" y="4212061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3" name="Rectangle 1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650" y="4212061"/>
                <a:ext cx="179444" cy="171307"/>
              </a:xfrm>
              <a:prstGeom prst="rect">
                <a:avLst/>
              </a:prstGeom>
              <a:blipFill rotWithShape="0">
                <a:blip r:embed="rId46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Rectangle 173"/>
          <p:cNvSpPr/>
          <p:nvPr/>
        </p:nvSpPr>
        <p:spPr>
          <a:xfrm>
            <a:off x="8680146" y="42120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75" name="Rectangle 174"/>
          <p:cNvSpPr/>
          <p:nvPr/>
        </p:nvSpPr>
        <p:spPr>
          <a:xfrm>
            <a:off x="8875406" y="4212061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176" name="Rectangle 175"/>
          <p:cNvSpPr/>
          <p:nvPr/>
        </p:nvSpPr>
        <p:spPr>
          <a:xfrm>
            <a:off x="9061139" y="42120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5" name="Group 4"/>
          <p:cNvGrpSpPr/>
          <p:nvPr/>
        </p:nvGrpSpPr>
        <p:grpSpPr>
          <a:xfrm>
            <a:off x="6864494" y="4757653"/>
            <a:ext cx="750933" cy="171307"/>
            <a:chOff x="6864494" y="4757653"/>
            <a:chExt cx="750933" cy="171307"/>
          </a:xfrm>
        </p:grpSpPr>
        <p:sp>
          <p:nvSpPr>
            <p:cNvPr id="187" name="Rectangle 186"/>
            <p:cNvSpPr/>
            <p:nvPr/>
          </p:nvSpPr>
          <p:spPr>
            <a:xfrm>
              <a:off x="6864494" y="4757653"/>
              <a:ext cx="179444" cy="171307"/>
            </a:xfrm>
            <a:prstGeom prst="rect">
              <a:avLst/>
            </a:prstGeom>
            <a:pattFill prst="dkUpDiag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054990" y="4757653"/>
              <a:ext cx="179444" cy="171307"/>
            </a:xfrm>
            <a:prstGeom prst="rect">
              <a:avLst/>
            </a:prstGeom>
            <a:pattFill prst="dkUpDiag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Rectangle 188"/>
                <p:cNvSpPr/>
                <p:nvPr/>
              </p:nvSpPr>
              <p:spPr>
                <a:xfrm>
                  <a:off x="7250250" y="4757653"/>
                  <a:ext cx="179444" cy="171307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89" name="Rectangle 1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250" y="4757653"/>
                  <a:ext cx="179444" cy="171307"/>
                </a:xfrm>
                <a:prstGeom prst="rect">
                  <a:avLst/>
                </a:prstGeom>
                <a:blipFill rotWithShape="0">
                  <a:blip r:embed="rId47"/>
                  <a:stretch>
                    <a:fillRect l="-9091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0" name="Rectangle 189"/>
            <p:cNvSpPr/>
            <p:nvPr/>
          </p:nvSpPr>
          <p:spPr>
            <a:xfrm>
              <a:off x="7435983" y="4757653"/>
              <a:ext cx="179444" cy="171307"/>
            </a:xfrm>
            <a:prstGeom prst="rect">
              <a:avLst/>
            </a:prstGeom>
            <a:pattFill prst="dkUpDiag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469331" y="5310103"/>
            <a:ext cx="750933" cy="171307"/>
            <a:chOff x="7469331" y="5310103"/>
            <a:chExt cx="750933" cy="171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Rectangle 190"/>
                <p:cNvSpPr/>
                <p:nvPr/>
              </p:nvSpPr>
              <p:spPr>
                <a:xfrm>
                  <a:off x="7469331" y="5310103"/>
                  <a:ext cx="179444" cy="171307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1" name="Rectangle 1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9331" y="5310103"/>
                  <a:ext cx="179444" cy="171307"/>
                </a:xfrm>
                <a:prstGeom prst="rect">
                  <a:avLst/>
                </a:prstGeom>
                <a:blipFill rotWithShape="0">
                  <a:blip r:embed="rId48"/>
                  <a:stretch>
                    <a:fillRect l="-9091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2" name="Rectangle 191"/>
            <p:cNvSpPr/>
            <p:nvPr/>
          </p:nvSpPr>
          <p:spPr>
            <a:xfrm>
              <a:off x="7659827" y="5310103"/>
              <a:ext cx="179444" cy="171307"/>
            </a:xfrm>
            <a:prstGeom prst="rect">
              <a:avLst/>
            </a:prstGeom>
            <a:pattFill prst="dkUpDiag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7855087" y="5310103"/>
              <a:ext cx="179444" cy="171307"/>
            </a:xfrm>
            <a:prstGeom prst="rect">
              <a:avLst/>
            </a:prstGeom>
            <a:pattFill prst="dkUpDiag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8040820" y="5310103"/>
              <a:ext cx="179444" cy="171307"/>
            </a:xfrm>
            <a:prstGeom prst="rect">
              <a:avLst/>
            </a:prstGeom>
            <a:pattFill prst="dkUpDiag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056707" y="5889540"/>
            <a:ext cx="750933" cy="171307"/>
            <a:chOff x="8056707" y="5889540"/>
            <a:chExt cx="750933" cy="171307"/>
          </a:xfrm>
        </p:grpSpPr>
        <p:sp>
          <p:nvSpPr>
            <p:cNvPr id="195" name="Rectangle 194"/>
            <p:cNvSpPr/>
            <p:nvPr/>
          </p:nvSpPr>
          <p:spPr>
            <a:xfrm>
              <a:off x="8056707" y="5889540"/>
              <a:ext cx="179444" cy="171307"/>
            </a:xfrm>
            <a:prstGeom prst="rect">
              <a:avLst/>
            </a:prstGeom>
            <a:pattFill prst="dkUpDiag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8247203" y="5889540"/>
              <a:ext cx="179444" cy="171307"/>
            </a:xfrm>
            <a:prstGeom prst="rect">
              <a:avLst/>
            </a:prstGeom>
            <a:pattFill prst="dkUpDiag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Rectangle 196"/>
                <p:cNvSpPr/>
                <p:nvPr/>
              </p:nvSpPr>
              <p:spPr>
                <a:xfrm>
                  <a:off x="8442463" y="5889540"/>
                  <a:ext cx="179444" cy="171307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7" name="Rectangle 1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2463" y="5889540"/>
                  <a:ext cx="179444" cy="171307"/>
                </a:xfrm>
                <a:prstGeom prst="rect">
                  <a:avLst/>
                </a:prstGeom>
                <a:blipFill rotWithShape="0">
                  <a:blip r:embed="rId49"/>
                  <a:stretch>
                    <a:fillRect l="-31250" r="-12500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Rectangle 197"/>
            <p:cNvSpPr/>
            <p:nvPr/>
          </p:nvSpPr>
          <p:spPr>
            <a:xfrm>
              <a:off x="8628196" y="5889540"/>
              <a:ext cx="179444" cy="171307"/>
            </a:xfrm>
            <a:prstGeom prst="rect">
              <a:avLst/>
            </a:prstGeom>
            <a:pattFill prst="dkUpDiag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494412" y="4212061"/>
            <a:ext cx="750933" cy="171307"/>
            <a:chOff x="8494412" y="4212061"/>
            <a:chExt cx="750933" cy="171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Rectangle 198"/>
                <p:cNvSpPr/>
                <p:nvPr/>
              </p:nvSpPr>
              <p:spPr>
                <a:xfrm>
                  <a:off x="8494412" y="4212061"/>
                  <a:ext cx="179444" cy="171307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9" name="Rectangle 1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4412" y="4212061"/>
                  <a:ext cx="179444" cy="171307"/>
                </a:xfrm>
                <a:prstGeom prst="rect">
                  <a:avLst/>
                </a:prstGeom>
                <a:blipFill rotWithShape="0">
                  <a:blip r:embed="rId50"/>
                  <a:stretch>
                    <a:fillRect l="-9091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0" name="Rectangle 199"/>
            <p:cNvSpPr/>
            <p:nvPr/>
          </p:nvSpPr>
          <p:spPr>
            <a:xfrm>
              <a:off x="8684908" y="4212061"/>
              <a:ext cx="179444" cy="171307"/>
            </a:xfrm>
            <a:prstGeom prst="rect">
              <a:avLst/>
            </a:prstGeom>
            <a:pattFill prst="dkUpDiag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8880168" y="4212061"/>
              <a:ext cx="179444" cy="17130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8</a:t>
              </a:r>
              <a:endParaRPr lang="en-US" sz="1200" dirty="0"/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9065901" y="4212061"/>
              <a:ext cx="179444" cy="171307"/>
            </a:xfrm>
            <a:prstGeom prst="rect">
              <a:avLst/>
            </a:prstGeom>
            <a:pattFill prst="dkUpDiag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3031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4A088"/>
                                      </p:to>
                                    </p:animClr>
                                    <p:set>
                                      <p:cBhvr>
                                        <p:cTn id="2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4A088"/>
                                      </p:to>
                                    </p:animClr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4A088"/>
                                      </p:to>
                                    </p:animClr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9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Table 5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3978274"/>
                  </p:ext>
                </p:extLst>
              </p:nvPr>
            </p:nvGraphicFramePr>
            <p:xfrm>
              <a:off x="159970" y="4261659"/>
              <a:ext cx="1874619" cy="2133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50793"/>
                    <a:gridCol w="923826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Block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Leaf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4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5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Table 5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3978274"/>
                  </p:ext>
                </p:extLst>
              </p:nvPr>
            </p:nvGraphicFramePr>
            <p:xfrm>
              <a:off x="159970" y="4261659"/>
              <a:ext cx="1874619" cy="2133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50793"/>
                    <a:gridCol w="923826"/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Block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Leaf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204000" r="-9871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4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298039" r="-98718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406000" r="-987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506000" r="-9871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5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46" name="Rectangle 145"/>
          <p:cNvSpPr/>
          <p:nvPr/>
        </p:nvSpPr>
        <p:spPr>
          <a:xfrm>
            <a:off x="2021039" y="5197762"/>
            <a:ext cx="20421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2) Update value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ORAM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8868" y="1845734"/>
                <a:ext cx="5913120" cy="4023360"/>
              </a:xfrm>
            </p:spPr>
            <p:txBody>
              <a:bodyPr/>
              <a:lstStyle/>
              <a:p>
                <a:r>
                  <a:rPr lang="en-US" sz="1800" dirty="0" smtClean="0"/>
                  <a:t>Structure the server side memory into a tree</a:t>
                </a:r>
              </a:p>
              <a:p>
                <a:r>
                  <a:rPr lang="en-US" sz="1800" dirty="0" smtClean="0"/>
                  <a:t>Assign each memory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smtClean="0"/>
                  <a:t> to a root-to-leaf path.</a:t>
                </a:r>
              </a:p>
              <a:p>
                <a:r>
                  <a:rPr lang="en-US" sz="1800" b="1" dirty="0" smtClean="0"/>
                  <a:t>Main Invariant: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800" b="1" dirty="0" smtClean="0"/>
                  <a:t> always lives along its assigned path</a:t>
                </a:r>
              </a:p>
              <a:p>
                <a:r>
                  <a:rPr lang="en-US" sz="1800" dirty="0" smtClean="0"/>
                  <a:t>To access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smtClean="0"/>
                  <a:t> request all blocks on its path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8868" y="1845734"/>
                <a:ext cx="5913120" cy="4023360"/>
              </a:xfrm>
              <a:blipFill rotWithShape="0">
                <a:blip r:embed="rId3"/>
                <a:stretch>
                  <a:fillRect l="-825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294249" y="3926917"/>
            <a:ext cx="251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Position map</a:t>
            </a:r>
            <a:endParaRPr lang="en-US" u="sng" dirty="0"/>
          </a:p>
        </p:txBody>
      </p:sp>
      <p:sp>
        <p:nvSpPr>
          <p:cNvPr id="54" name="TextBox 53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1166671" y="5559261"/>
            <a:ext cx="198579" cy="1620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7" name="Rectangle 146"/>
          <p:cNvSpPr/>
          <p:nvPr/>
        </p:nvSpPr>
        <p:spPr>
          <a:xfrm>
            <a:off x="2011514" y="5007262"/>
            <a:ext cx="20421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1) Assign new leaf </a:t>
            </a:r>
            <a:r>
              <a:rPr lang="en-US" sz="1400" dirty="0" err="1" smtClean="0"/>
              <a:t>idx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06" name="TextBox 105"/>
          <p:cNvSpPr txBox="1"/>
          <p:nvPr/>
        </p:nvSpPr>
        <p:spPr>
          <a:xfrm>
            <a:off x="2599844" y="5178419"/>
            <a:ext cx="259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7</a:t>
            </a:r>
            <a:endParaRPr lang="en-US" sz="1400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239965" y="4383368"/>
            <a:ext cx="1629918" cy="374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869876" y="4383368"/>
            <a:ext cx="1245686" cy="362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73752" y="6095384"/>
            <a:ext cx="7218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Leaf Indices:     0                    1                       2                   3                          4                   5                       6                   7</a:t>
            </a:r>
            <a:endParaRPr lang="en-US" sz="1200" dirty="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6648454" y="4923238"/>
            <a:ext cx="597260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245714" y="4923238"/>
            <a:ext cx="604668" cy="38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34" idx="1"/>
          </p:cNvCxnSpPr>
          <p:nvPr/>
        </p:nvCxnSpPr>
        <p:spPr>
          <a:xfrm flipH="1">
            <a:off x="5846903" y="5478828"/>
            <a:ext cx="839652" cy="50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39" idx="1"/>
          </p:cNvCxnSpPr>
          <p:nvPr/>
        </p:nvCxnSpPr>
        <p:spPr>
          <a:xfrm>
            <a:off x="6686554" y="5478828"/>
            <a:ext cx="150947" cy="50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509620" y="5478827"/>
            <a:ext cx="340762" cy="48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49" idx="1"/>
          </p:cNvCxnSpPr>
          <p:nvPr/>
        </p:nvCxnSpPr>
        <p:spPr>
          <a:xfrm>
            <a:off x="7888482" y="5478827"/>
            <a:ext cx="734952" cy="496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859732" y="4757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7050228" y="4757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7245488" y="4757653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488" y="4757653"/>
                <a:ext cx="179444" cy="171307"/>
              </a:xfrm>
              <a:prstGeom prst="rect">
                <a:avLst/>
              </a:prstGeom>
              <a:blipFill rotWithShape="0">
                <a:blip r:embed="rId4"/>
                <a:stretch>
                  <a:fillRect l="-9375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7431221" y="4757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464569" y="5310103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569" y="5310103"/>
                <a:ext cx="179444" cy="171307"/>
              </a:xfrm>
              <a:prstGeom prst="rect">
                <a:avLst/>
              </a:prstGeom>
              <a:blipFill rotWithShape="0">
                <a:blip r:embed="rId5"/>
                <a:stretch>
                  <a:fillRect l="-125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7655065" y="53101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7" name="Rectangle 26"/>
          <p:cNvSpPr/>
          <p:nvPr/>
        </p:nvSpPr>
        <p:spPr>
          <a:xfrm>
            <a:off x="7850325" y="53101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" name="Rectangle 27"/>
          <p:cNvSpPr/>
          <p:nvPr/>
        </p:nvSpPr>
        <p:spPr>
          <a:xfrm>
            <a:off x="8036058" y="53101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6269182" y="531010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" name="Rectangle 29"/>
          <p:cNvSpPr/>
          <p:nvPr/>
        </p:nvSpPr>
        <p:spPr>
          <a:xfrm>
            <a:off x="6459678" y="531010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654938" y="5310102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938" y="5310102"/>
                <a:ext cx="179444" cy="171307"/>
              </a:xfrm>
              <a:prstGeom prst="rect">
                <a:avLst/>
              </a:prstGeom>
              <a:blipFill rotWithShape="0">
                <a:blip r:embed="rId6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6840671" y="531010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5656407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" name="Rectangle 33"/>
          <p:cNvSpPr/>
          <p:nvPr/>
        </p:nvSpPr>
        <p:spPr>
          <a:xfrm>
            <a:off x="5846903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" name="Rectangle 34"/>
          <p:cNvSpPr/>
          <p:nvPr/>
        </p:nvSpPr>
        <p:spPr>
          <a:xfrm>
            <a:off x="6042163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6" name="Rectangle 35"/>
          <p:cNvSpPr/>
          <p:nvPr/>
        </p:nvSpPr>
        <p:spPr>
          <a:xfrm>
            <a:off x="6227896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6451745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6642241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6837501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7023234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7256607" y="58943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7447103" y="5894303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03" y="5894303"/>
                <a:ext cx="179444" cy="171307"/>
              </a:xfrm>
              <a:prstGeom prst="rect">
                <a:avLst/>
              </a:prstGeom>
              <a:blipFill rotWithShape="0">
                <a:blip r:embed="rId7"/>
                <a:stretch>
                  <a:fillRect l="-31250" r="-125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>
            <a:off x="7642363" y="58943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828096" y="58943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8051945" y="588954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8242441" y="588954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8437701" y="5889540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701" y="5889540"/>
                <a:ext cx="179444" cy="171307"/>
              </a:xfrm>
              <a:prstGeom prst="rect">
                <a:avLst/>
              </a:prstGeom>
              <a:blipFill rotWithShape="0">
                <a:blip r:embed="rId8"/>
                <a:stretch>
                  <a:fillRect l="-30303" r="-9091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/>
          <p:cNvSpPr/>
          <p:nvPr/>
        </p:nvSpPr>
        <p:spPr>
          <a:xfrm>
            <a:off x="8623434" y="588954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9909814" y="4911046"/>
            <a:ext cx="597260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0507074" y="4911046"/>
            <a:ext cx="604668" cy="38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71" idx="1"/>
          </p:cNvCxnSpPr>
          <p:nvPr/>
        </p:nvCxnSpPr>
        <p:spPr>
          <a:xfrm flipH="1">
            <a:off x="9108263" y="5466636"/>
            <a:ext cx="839652" cy="50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76" idx="1"/>
          </p:cNvCxnSpPr>
          <p:nvPr/>
        </p:nvCxnSpPr>
        <p:spPr>
          <a:xfrm>
            <a:off x="9947914" y="5466636"/>
            <a:ext cx="150947" cy="50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10770980" y="5466635"/>
            <a:ext cx="340762" cy="48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85" idx="1"/>
          </p:cNvCxnSpPr>
          <p:nvPr/>
        </p:nvCxnSpPr>
        <p:spPr>
          <a:xfrm>
            <a:off x="11149842" y="5466635"/>
            <a:ext cx="734952" cy="496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0121092" y="4745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9" name="Rectangle 58"/>
          <p:cNvSpPr/>
          <p:nvPr/>
        </p:nvSpPr>
        <p:spPr>
          <a:xfrm>
            <a:off x="10311588" y="4745461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10506848" y="4745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0692581" y="4745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10725929" y="52979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10916425" y="52979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/>
              <p:cNvSpPr/>
              <p:nvPr/>
            </p:nvSpPr>
            <p:spPr>
              <a:xfrm>
                <a:off x="11111685" y="5297911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4" name="Rectangle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685" y="5297911"/>
                <a:ext cx="179444" cy="171307"/>
              </a:xfrm>
              <a:prstGeom prst="rect">
                <a:avLst/>
              </a:prstGeom>
              <a:blipFill rotWithShape="0">
                <a:blip r:embed="rId9"/>
                <a:stretch>
                  <a:fillRect l="-31250" r="-125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 64"/>
          <p:cNvSpPr/>
          <p:nvPr/>
        </p:nvSpPr>
        <p:spPr>
          <a:xfrm>
            <a:off x="11297418" y="52979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9530542" y="5297910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542" y="5297910"/>
                <a:ext cx="179444" cy="171307"/>
              </a:xfrm>
              <a:prstGeom prst="rect">
                <a:avLst/>
              </a:prstGeom>
              <a:blipFill rotWithShape="0">
                <a:blip r:embed="rId10"/>
                <a:stretch>
                  <a:fillRect l="-9091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/>
          <p:cNvSpPr/>
          <p:nvPr/>
        </p:nvSpPr>
        <p:spPr>
          <a:xfrm>
            <a:off x="9721038" y="529791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9916298" y="5297910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298" y="5297910"/>
                <a:ext cx="179444" cy="171307"/>
              </a:xfrm>
              <a:prstGeom prst="rect">
                <a:avLst/>
              </a:prstGeom>
              <a:blipFill rotWithShape="0">
                <a:blip r:embed="rId11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/>
          <p:cNvSpPr/>
          <p:nvPr/>
        </p:nvSpPr>
        <p:spPr>
          <a:xfrm>
            <a:off x="10102031" y="529791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0" name="Rectangle 69"/>
          <p:cNvSpPr/>
          <p:nvPr/>
        </p:nvSpPr>
        <p:spPr>
          <a:xfrm>
            <a:off x="8917767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1" name="Rectangle 70"/>
          <p:cNvSpPr/>
          <p:nvPr/>
        </p:nvSpPr>
        <p:spPr>
          <a:xfrm>
            <a:off x="9108263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2" name="Rectangle 71"/>
          <p:cNvSpPr/>
          <p:nvPr/>
        </p:nvSpPr>
        <p:spPr>
          <a:xfrm>
            <a:off x="9303523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9489256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4" name="Rectangle 73"/>
          <p:cNvSpPr/>
          <p:nvPr/>
        </p:nvSpPr>
        <p:spPr>
          <a:xfrm>
            <a:off x="9713105" y="588369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5" name="Rectangle 74"/>
          <p:cNvSpPr/>
          <p:nvPr/>
        </p:nvSpPr>
        <p:spPr>
          <a:xfrm>
            <a:off x="9903601" y="588369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10098861" y="5883698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861" y="5883698"/>
                <a:ext cx="179444" cy="171307"/>
              </a:xfrm>
              <a:prstGeom prst="rect">
                <a:avLst/>
              </a:prstGeom>
              <a:blipFill rotWithShape="0">
                <a:blip r:embed="rId12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/>
          <p:cNvSpPr/>
          <p:nvPr/>
        </p:nvSpPr>
        <p:spPr>
          <a:xfrm>
            <a:off x="10284594" y="588369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8" name="Rectangle 77"/>
          <p:cNvSpPr/>
          <p:nvPr/>
        </p:nvSpPr>
        <p:spPr>
          <a:xfrm>
            <a:off x="10517967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10708463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0903723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11089456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1313305" y="587734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1503801" y="587734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4" name="Rectangle 83"/>
          <p:cNvSpPr/>
          <p:nvPr/>
        </p:nvSpPr>
        <p:spPr>
          <a:xfrm>
            <a:off x="11699061" y="587734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5" name="Rectangle 84"/>
          <p:cNvSpPr/>
          <p:nvPr/>
        </p:nvSpPr>
        <p:spPr>
          <a:xfrm>
            <a:off x="11884794" y="587734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8489650" y="4212061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650" y="4212061"/>
                <a:ext cx="179444" cy="171307"/>
              </a:xfrm>
              <a:prstGeom prst="rect">
                <a:avLst/>
              </a:prstGeom>
              <a:blipFill rotWithShape="0">
                <a:blip r:embed="rId13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 86"/>
          <p:cNvSpPr/>
          <p:nvPr/>
        </p:nvSpPr>
        <p:spPr>
          <a:xfrm>
            <a:off x="8680146" y="42120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8" name="Rectangle 87"/>
          <p:cNvSpPr/>
          <p:nvPr/>
        </p:nvSpPr>
        <p:spPr>
          <a:xfrm>
            <a:off x="8875406" y="4212061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89" name="Rectangle 88"/>
          <p:cNvSpPr/>
          <p:nvPr/>
        </p:nvSpPr>
        <p:spPr>
          <a:xfrm>
            <a:off x="9061139" y="42120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90" name="Group 89"/>
          <p:cNvGrpSpPr/>
          <p:nvPr/>
        </p:nvGrpSpPr>
        <p:grpSpPr>
          <a:xfrm>
            <a:off x="6864494" y="4757653"/>
            <a:ext cx="750933" cy="171307"/>
            <a:chOff x="6864494" y="4757653"/>
            <a:chExt cx="750933" cy="171307"/>
          </a:xfrm>
        </p:grpSpPr>
        <p:sp>
          <p:nvSpPr>
            <p:cNvPr id="91" name="Rectangle 90"/>
            <p:cNvSpPr/>
            <p:nvPr/>
          </p:nvSpPr>
          <p:spPr>
            <a:xfrm>
              <a:off x="6864494" y="4757653"/>
              <a:ext cx="179444" cy="171307"/>
            </a:xfrm>
            <a:prstGeom prst="rect">
              <a:avLst/>
            </a:prstGeom>
            <a:pattFill prst="dkUpDiag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054990" y="4757653"/>
              <a:ext cx="179444" cy="171307"/>
            </a:xfrm>
            <a:prstGeom prst="rect">
              <a:avLst/>
            </a:prstGeom>
            <a:pattFill prst="dkUpDiag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/>
                <p:cNvSpPr/>
                <p:nvPr/>
              </p:nvSpPr>
              <p:spPr>
                <a:xfrm>
                  <a:off x="7250250" y="4757653"/>
                  <a:ext cx="179444" cy="171307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3" name="Rectangle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250" y="4757653"/>
                  <a:ext cx="179444" cy="171307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9091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Rectangle 94"/>
            <p:cNvSpPr/>
            <p:nvPr/>
          </p:nvSpPr>
          <p:spPr>
            <a:xfrm>
              <a:off x="7435983" y="4757653"/>
              <a:ext cx="179444" cy="171307"/>
            </a:xfrm>
            <a:prstGeom prst="rect">
              <a:avLst/>
            </a:prstGeom>
            <a:pattFill prst="dkUpDiag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469331" y="5310103"/>
            <a:ext cx="750933" cy="171307"/>
            <a:chOff x="7469331" y="5310103"/>
            <a:chExt cx="750933" cy="171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/>
                <p:cNvSpPr/>
                <p:nvPr/>
              </p:nvSpPr>
              <p:spPr>
                <a:xfrm>
                  <a:off x="7469331" y="5310103"/>
                  <a:ext cx="179444" cy="171307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7" name="Rectangl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9331" y="5310103"/>
                  <a:ext cx="179444" cy="171307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9091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Rectangle 97"/>
            <p:cNvSpPr/>
            <p:nvPr/>
          </p:nvSpPr>
          <p:spPr>
            <a:xfrm>
              <a:off x="7659827" y="5310103"/>
              <a:ext cx="179444" cy="171307"/>
            </a:xfrm>
            <a:prstGeom prst="rect">
              <a:avLst/>
            </a:prstGeom>
            <a:pattFill prst="dkUpDiag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855087" y="5310103"/>
              <a:ext cx="179444" cy="171307"/>
            </a:xfrm>
            <a:prstGeom prst="rect">
              <a:avLst/>
            </a:prstGeom>
            <a:pattFill prst="dkUpDiag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8040820" y="5310103"/>
              <a:ext cx="179444" cy="171307"/>
            </a:xfrm>
            <a:prstGeom prst="rect">
              <a:avLst/>
            </a:prstGeom>
            <a:pattFill prst="dkUpDiag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8056707" y="5889540"/>
            <a:ext cx="750933" cy="171307"/>
            <a:chOff x="8056707" y="5889540"/>
            <a:chExt cx="750933" cy="171307"/>
          </a:xfrm>
        </p:grpSpPr>
        <p:sp>
          <p:nvSpPr>
            <p:cNvPr id="102" name="Rectangle 101"/>
            <p:cNvSpPr/>
            <p:nvPr/>
          </p:nvSpPr>
          <p:spPr>
            <a:xfrm>
              <a:off x="8056707" y="5889540"/>
              <a:ext cx="179444" cy="171307"/>
            </a:xfrm>
            <a:prstGeom prst="rect">
              <a:avLst/>
            </a:prstGeom>
            <a:pattFill prst="dkUpDiag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8247203" y="5889540"/>
              <a:ext cx="179444" cy="171307"/>
            </a:xfrm>
            <a:prstGeom prst="rect">
              <a:avLst/>
            </a:prstGeom>
            <a:pattFill prst="dkUpDiag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Rectangle 103"/>
                <p:cNvSpPr/>
                <p:nvPr/>
              </p:nvSpPr>
              <p:spPr>
                <a:xfrm>
                  <a:off x="8442463" y="5889540"/>
                  <a:ext cx="179444" cy="171307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4" name="Rectangle 1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2463" y="5889540"/>
                  <a:ext cx="179444" cy="171307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31250" r="-12500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Rectangle 104"/>
            <p:cNvSpPr/>
            <p:nvPr/>
          </p:nvSpPr>
          <p:spPr>
            <a:xfrm>
              <a:off x="8628196" y="5889540"/>
              <a:ext cx="179444" cy="171307"/>
            </a:xfrm>
            <a:prstGeom prst="rect">
              <a:avLst/>
            </a:prstGeom>
            <a:pattFill prst="dkUpDiag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8494412" y="4212061"/>
            <a:ext cx="750933" cy="171307"/>
            <a:chOff x="8494412" y="4212061"/>
            <a:chExt cx="750933" cy="171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Rectangle 108"/>
                <p:cNvSpPr/>
                <p:nvPr/>
              </p:nvSpPr>
              <p:spPr>
                <a:xfrm>
                  <a:off x="8494412" y="4212061"/>
                  <a:ext cx="179444" cy="171307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9" name="Rectangle 10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4412" y="4212061"/>
                  <a:ext cx="179444" cy="17130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9091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Rectangle 109"/>
            <p:cNvSpPr/>
            <p:nvPr/>
          </p:nvSpPr>
          <p:spPr>
            <a:xfrm>
              <a:off x="8684908" y="4212061"/>
              <a:ext cx="179444" cy="171307"/>
            </a:xfrm>
            <a:prstGeom prst="rect">
              <a:avLst/>
            </a:prstGeom>
            <a:pattFill prst="dkUpDiag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8880168" y="4212061"/>
              <a:ext cx="179444" cy="171307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8</a:t>
              </a:r>
              <a:endParaRPr lang="en-US" sz="1200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9065901" y="4212061"/>
              <a:ext cx="179444" cy="171307"/>
            </a:xfrm>
            <a:prstGeom prst="rect">
              <a:avLst/>
            </a:prstGeom>
            <a:pattFill prst="dkUpDiag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35" name="Rectangle 134"/>
          <p:cNvSpPr/>
          <p:nvPr/>
        </p:nvSpPr>
        <p:spPr>
          <a:xfrm>
            <a:off x="3343421" y="5310103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/>
              <p:cNvSpPr/>
              <p:nvPr/>
            </p:nvSpPr>
            <p:spPr>
              <a:xfrm>
                <a:off x="3346911" y="5310103"/>
                <a:ext cx="179444" cy="17130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4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911" y="5310103"/>
                <a:ext cx="179444" cy="171307"/>
              </a:xfrm>
              <a:prstGeom prst="rect">
                <a:avLst/>
              </a:prstGeom>
              <a:blipFill rotWithShape="0">
                <a:blip r:embed="rId18"/>
                <a:stretch>
                  <a:fillRect l="-18750" t="-3226" r="-3125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081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-0.37395 -3.7037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9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-0.24023 -0.0039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18" y="-20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-0.33841 4.44444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2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6 L -0.33802 0.0023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0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-0.12266 0.04328 " pathEditMode="relative" rAng="0" ptsTypes="AA">
                                      <p:cBhvr>
                                        <p:cTn id="22" dur="9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215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0.06393 -0.16019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0" y="-8009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08" grpId="0" animBg="1"/>
      <p:bldP spid="147" grpId="0"/>
      <p:bldP spid="106" grpId="0"/>
      <p:bldP spid="106" grpId="1"/>
      <p:bldP spid="135" grpId="0" animBg="1"/>
      <p:bldP spid="134" grpId="0" animBg="1"/>
      <p:bldP spid="13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/>
          <p:cNvSpPr/>
          <p:nvPr/>
        </p:nvSpPr>
        <p:spPr>
          <a:xfrm>
            <a:off x="2021039" y="5197762"/>
            <a:ext cx="20421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2) Update value</a:t>
            </a:r>
            <a:endParaRPr lang="en-US" sz="1400" dirty="0"/>
          </a:p>
        </p:txBody>
      </p:sp>
      <p:sp>
        <p:nvSpPr>
          <p:cNvPr id="48" name="Rectangle 47"/>
          <p:cNvSpPr/>
          <p:nvPr/>
        </p:nvSpPr>
        <p:spPr>
          <a:xfrm>
            <a:off x="163651" y="5492235"/>
            <a:ext cx="1841500" cy="27865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Table 5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9970" y="4261659"/>
              <a:ext cx="1874619" cy="2133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50793"/>
                    <a:gridCol w="923826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Block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Leaf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4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7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5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Table 5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9970" y="4261659"/>
              <a:ext cx="1874619" cy="2133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50793"/>
                    <a:gridCol w="923826"/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Block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Leaf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204000" r="-9871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4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298039" r="-98718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406000" r="-987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7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506000" r="-9871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5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ORAM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5913120" cy="1789006"/>
              </a:xfrm>
            </p:spPr>
            <p:txBody>
              <a:bodyPr/>
              <a:lstStyle/>
              <a:p>
                <a:r>
                  <a:rPr lang="en-US" sz="1800" dirty="0" smtClean="0"/>
                  <a:t>Structure the server side memory into a tree</a:t>
                </a:r>
              </a:p>
              <a:p>
                <a:r>
                  <a:rPr lang="en-US" sz="1800" dirty="0" smtClean="0"/>
                  <a:t>Assign each memory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smtClean="0"/>
                  <a:t> to a root-to-leaf path.</a:t>
                </a:r>
              </a:p>
              <a:p>
                <a:r>
                  <a:rPr lang="en-US" sz="1800" b="1" dirty="0" smtClean="0"/>
                  <a:t>Main Invariant: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800" b="1" dirty="0" smtClean="0"/>
                  <a:t> always lives along its assigned path</a:t>
                </a:r>
              </a:p>
              <a:p>
                <a:r>
                  <a:rPr lang="en-US" sz="1800" dirty="0" smtClean="0"/>
                  <a:t>To access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smtClean="0"/>
                  <a:t> request all blocks on its path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5913120" cy="1789006"/>
              </a:xfrm>
              <a:blipFill rotWithShape="0">
                <a:blip r:embed="rId3"/>
                <a:stretch>
                  <a:fillRect l="-825" t="-3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294249" y="3926917"/>
            <a:ext cx="251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Position map</a:t>
            </a:r>
            <a:endParaRPr lang="en-US" u="sng" dirty="0"/>
          </a:p>
        </p:txBody>
      </p:sp>
      <p:sp>
        <p:nvSpPr>
          <p:cNvPr id="107" name="Rectangle 106"/>
          <p:cNvSpPr/>
          <p:nvPr/>
        </p:nvSpPr>
        <p:spPr>
          <a:xfrm>
            <a:off x="2011514" y="5007262"/>
            <a:ext cx="20421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1) Assign new leaf </a:t>
            </a:r>
            <a:r>
              <a:rPr lang="en-US" sz="1400" dirty="0" err="1" smtClean="0"/>
              <a:t>idx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56" name="Rectangle 55"/>
          <p:cNvSpPr/>
          <p:nvPr/>
        </p:nvSpPr>
        <p:spPr>
          <a:xfrm>
            <a:off x="2021039" y="5395882"/>
            <a:ext cx="20421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3) Re-encrypt</a:t>
            </a:r>
            <a:endParaRPr lang="en-US" sz="1400" dirty="0"/>
          </a:p>
        </p:txBody>
      </p:sp>
      <p:sp>
        <p:nvSpPr>
          <p:cNvPr id="57" name="Rectangle 56"/>
          <p:cNvSpPr/>
          <p:nvPr/>
        </p:nvSpPr>
        <p:spPr>
          <a:xfrm>
            <a:off x="2025801" y="5586382"/>
            <a:ext cx="2250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4) write back</a:t>
            </a:r>
            <a:endParaRPr lang="en-US" sz="1400" dirty="0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7239965" y="4383368"/>
            <a:ext cx="1629918" cy="374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869876" y="4383368"/>
            <a:ext cx="1245686" cy="362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873752" y="6095384"/>
            <a:ext cx="7218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Leaf Indices:     0                    1                       2                   3                          4                   5                       6                   7</a:t>
            </a:r>
            <a:endParaRPr lang="en-US" sz="1200" dirty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6648454" y="4923238"/>
            <a:ext cx="597260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245714" y="4923238"/>
            <a:ext cx="604668" cy="38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55" idx="1"/>
          </p:cNvCxnSpPr>
          <p:nvPr/>
        </p:nvCxnSpPr>
        <p:spPr>
          <a:xfrm flipH="1">
            <a:off x="5846903" y="5478828"/>
            <a:ext cx="839652" cy="50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62" idx="1"/>
          </p:cNvCxnSpPr>
          <p:nvPr/>
        </p:nvCxnSpPr>
        <p:spPr>
          <a:xfrm>
            <a:off x="6686554" y="5478828"/>
            <a:ext cx="150947" cy="50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7509620" y="5478827"/>
            <a:ext cx="340762" cy="48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71" idx="1"/>
          </p:cNvCxnSpPr>
          <p:nvPr/>
        </p:nvCxnSpPr>
        <p:spPr>
          <a:xfrm>
            <a:off x="7888482" y="5478827"/>
            <a:ext cx="734952" cy="496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859732" y="4757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7050228" y="4757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7245488" y="4757653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488" y="4757653"/>
                <a:ext cx="179444" cy="171307"/>
              </a:xfrm>
              <a:prstGeom prst="rect">
                <a:avLst/>
              </a:prstGeom>
              <a:blipFill rotWithShape="0">
                <a:blip r:embed="rId4"/>
                <a:stretch>
                  <a:fillRect l="-9375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>
            <a:off x="7431221" y="4757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7464569" y="5310103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569" y="5310103"/>
                <a:ext cx="179444" cy="171307"/>
              </a:xfrm>
              <a:prstGeom prst="rect">
                <a:avLst/>
              </a:prstGeom>
              <a:blipFill rotWithShape="0">
                <a:blip r:embed="rId5"/>
                <a:stretch>
                  <a:fillRect l="-125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/>
          <p:cNvSpPr/>
          <p:nvPr/>
        </p:nvSpPr>
        <p:spPr>
          <a:xfrm>
            <a:off x="7655065" y="53101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7850325" y="53101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8036058" y="53101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9" name="Rectangle 48"/>
          <p:cNvSpPr/>
          <p:nvPr/>
        </p:nvSpPr>
        <p:spPr>
          <a:xfrm>
            <a:off x="6269182" y="531010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6459678" y="531010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6654938" y="5310102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938" y="5310102"/>
                <a:ext cx="179444" cy="171307"/>
              </a:xfrm>
              <a:prstGeom prst="rect">
                <a:avLst/>
              </a:prstGeom>
              <a:blipFill rotWithShape="0">
                <a:blip r:embed="rId6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6840671" y="531010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Rectangle 53"/>
          <p:cNvSpPr/>
          <p:nvPr/>
        </p:nvSpPr>
        <p:spPr>
          <a:xfrm>
            <a:off x="5656407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Rectangle 54"/>
          <p:cNvSpPr/>
          <p:nvPr/>
        </p:nvSpPr>
        <p:spPr>
          <a:xfrm>
            <a:off x="5846903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8" name="Rectangle 57"/>
          <p:cNvSpPr/>
          <p:nvPr/>
        </p:nvSpPr>
        <p:spPr>
          <a:xfrm>
            <a:off x="6042163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9" name="Rectangle 58"/>
          <p:cNvSpPr/>
          <p:nvPr/>
        </p:nvSpPr>
        <p:spPr>
          <a:xfrm>
            <a:off x="6227896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6451745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6642241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6837501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7023234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7256607" y="58943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7447103" y="5894303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03" y="5894303"/>
                <a:ext cx="179444" cy="171307"/>
              </a:xfrm>
              <a:prstGeom prst="rect">
                <a:avLst/>
              </a:prstGeom>
              <a:blipFill rotWithShape="0">
                <a:blip r:embed="rId7"/>
                <a:stretch>
                  <a:fillRect l="-31250" r="-125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/>
          <p:cNvSpPr/>
          <p:nvPr/>
        </p:nvSpPr>
        <p:spPr>
          <a:xfrm>
            <a:off x="7642363" y="58943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7828096" y="58943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8051945" y="588954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42441" y="588954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8437701" y="5889540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701" y="5889540"/>
                <a:ext cx="179444" cy="171307"/>
              </a:xfrm>
              <a:prstGeom prst="rect">
                <a:avLst/>
              </a:prstGeom>
              <a:blipFill rotWithShape="0">
                <a:blip r:embed="rId8"/>
                <a:stretch>
                  <a:fillRect l="-30303" r="-9091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/>
          <p:cNvSpPr/>
          <p:nvPr/>
        </p:nvSpPr>
        <p:spPr>
          <a:xfrm>
            <a:off x="8623434" y="588954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72" name="Straight Connector 71"/>
          <p:cNvCxnSpPr/>
          <p:nvPr/>
        </p:nvCxnSpPr>
        <p:spPr>
          <a:xfrm flipH="1">
            <a:off x="9909814" y="4911046"/>
            <a:ext cx="597260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0507074" y="4911046"/>
            <a:ext cx="604668" cy="38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91" idx="1"/>
          </p:cNvCxnSpPr>
          <p:nvPr/>
        </p:nvCxnSpPr>
        <p:spPr>
          <a:xfrm flipH="1">
            <a:off x="9108263" y="5466636"/>
            <a:ext cx="839652" cy="50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97" idx="1"/>
          </p:cNvCxnSpPr>
          <p:nvPr/>
        </p:nvCxnSpPr>
        <p:spPr>
          <a:xfrm>
            <a:off x="9947914" y="5466636"/>
            <a:ext cx="150947" cy="50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10770980" y="5466635"/>
            <a:ext cx="340762" cy="48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106" idx="1"/>
          </p:cNvCxnSpPr>
          <p:nvPr/>
        </p:nvCxnSpPr>
        <p:spPr>
          <a:xfrm>
            <a:off x="11149842" y="5466635"/>
            <a:ext cx="734952" cy="496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0121092" y="4745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10311588" y="4745461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0506848" y="4745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10692581" y="4745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0725929" y="52979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0916425" y="52979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11111685" y="5297911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685" y="5297911"/>
                <a:ext cx="179444" cy="171307"/>
              </a:xfrm>
              <a:prstGeom prst="rect">
                <a:avLst/>
              </a:prstGeom>
              <a:blipFill rotWithShape="0">
                <a:blip r:embed="rId9"/>
                <a:stretch>
                  <a:fillRect l="-31250" r="-125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84"/>
          <p:cNvSpPr/>
          <p:nvPr/>
        </p:nvSpPr>
        <p:spPr>
          <a:xfrm>
            <a:off x="11297418" y="52979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9530542" y="5297910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542" y="5297910"/>
                <a:ext cx="179444" cy="171307"/>
              </a:xfrm>
              <a:prstGeom prst="rect">
                <a:avLst/>
              </a:prstGeom>
              <a:blipFill rotWithShape="0">
                <a:blip r:embed="rId10"/>
                <a:stretch>
                  <a:fillRect l="-9091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 86"/>
          <p:cNvSpPr/>
          <p:nvPr/>
        </p:nvSpPr>
        <p:spPr>
          <a:xfrm>
            <a:off x="9721038" y="529791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9916298" y="5297910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298" y="5297910"/>
                <a:ext cx="179444" cy="171307"/>
              </a:xfrm>
              <a:prstGeom prst="rect">
                <a:avLst/>
              </a:prstGeom>
              <a:blipFill rotWithShape="0">
                <a:blip r:embed="rId11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/>
          <p:cNvSpPr/>
          <p:nvPr/>
        </p:nvSpPr>
        <p:spPr>
          <a:xfrm>
            <a:off x="10102031" y="529791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0" name="Rectangle 89"/>
          <p:cNvSpPr/>
          <p:nvPr/>
        </p:nvSpPr>
        <p:spPr>
          <a:xfrm>
            <a:off x="8917767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1" name="Rectangle 90"/>
          <p:cNvSpPr/>
          <p:nvPr/>
        </p:nvSpPr>
        <p:spPr>
          <a:xfrm>
            <a:off x="9108263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2" name="Rectangle 91"/>
          <p:cNvSpPr/>
          <p:nvPr/>
        </p:nvSpPr>
        <p:spPr>
          <a:xfrm>
            <a:off x="9303523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3" name="Rectangle 92"/>
          <p:cNvSpPr/>
          <p:nvPr/>
        </p:nvSpPr>
        <p:spPr>
          <a:xfrm>
            <a:off x="9489256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5" name="Rectangle 94"/>
          <p:cNvSpPr/>
          <p:nvPr/>
        </p:nvSpPr>
        <p:spPr>
          <a:xfrm>
            <a:off x="9713105" y="588369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6" name="Rectangle 95"/>
          <p:cNvSpPr/>
          <p:nvPr/>
        </p:nvSpPr>
        <p:spPr>
          <a:xfrm>
            <a:off x="9903601" y="588369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10098861" y="5883698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861" y="5883698"/>
                <a:ext cx="179444" cy="171307"/>
              </a:xfrm>
              <a:prstGeom prst="rect">
                <a:avLst/>
              </a:prstGeom>
              <a:blipFill rotWithShape="0">
                <a:blip r:embed="rId12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/>
          <p:cNvSpPr/>
          <p:nvPr/>
        </p:nvSpPr>
        <p:spPr>
          <a:xfrm>
            <a:off x="10284594" y="588369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9" name="Rectangle 98"/>
          <p:cNvSpPr/>
          <p:nvPr/>
        </p:nvSpPr>
        <p:spPr>
          <a:xfrm>
            <a:off x="10517967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0" name="Rectangle 99"/>
          <p:cNvSpPr/>
          <p:nvPr/>
        </p:nvSpPr>
        <p:spPr>
          <a:xfrm>
            <a:off x="10708463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1" name="Rectangle 100"/>
          <p:cNvSpPr/>
          <p:nvPr/>
        </p:nvSpPr>
        <p:spPr>
          <a:xfrm>
            <a:off x="10903723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2" name="Rectangle 101"/>
          <p:cNvSpPr/>
          <p:nvPr/>
        </p:nvSpPr>
        <p:spPr>
          <a:xfrm>
            <a:off x="11089456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3" name="Rectangle 102"/>
          <p:cNvSpPr/>
          <p:nvPr/>
        </p:nvSpPr>
        <p:spPr>
          <a:xfrm>
            <a:off x="11313305" y="587734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4" name="Rectangle 103"/>
          <p:cNvSpPr/>
          <p:nvPr/>
        </p:nvSpPr>
        <p:spPr>
          <a:xfrm>
            <a:off x="11503801" y="587734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5" name="Rectangle 104"/>
          <p:cNvSpPr/>
          <p:nvPr/>
        </p:nvSpPr>
        <p:spPr>
          <a:xfrm>
            <a:off x="11699061" y="587734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6" name="Rectangle 105"/>
          <p:cNvSpPr/>
          <p:nvPr/>
        </p:nvSpPr>
        <p:spPr>
          <a:xfrm>
            <a:off x="11884794" y="587734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8489650" y="4212061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650" y="4212061"/>
                <a:ext cx="179444" cy="171307"/>
              </a:xfrm>
              <a:prstGeom prst="rect">
                <a:avLst/>
              </a:prstGeom>
              <a:blipFill rotWithShape="0">
                <a:blip r:embed="rId13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/>
          <p:cNvSpPr/>
          <p:nvPr/>
        </p:nvSpPr>
        <p:spPr>
          <a:xfrm>
            <a:off x="8680146" y="42120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1" name="Rectangle 110"/>
          <p:cNvSpPr/>
          <p:nvPr/>
        </p:nvSpPr>
        <p:spPr>
          <a:xfrm>
            <a:off x="8875406" y="4212061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112" name="Rectangle 111"/>
          <p:cNvSpPr/>
          <p:nvPr/>
        </p:nvSpPr>
        <p:spPr>
          <a:xfrm>
            <a:off x="9061139" y="42120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133" name="Group 132"/>
          <p:cNvGrpSpPr/>
          <p:nvPr/>
        </p:nvGrpSpPr>
        <p:grpSpPr>
          <a:xfrm>
            <a:off x="3937039" y="4212404"/>
            <a:ext cx="750933" cy="171307"/>
            <a:chOff x="8494412" y="4212061"/>
            <a:chExt cx="750933" cy="1713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Rectangle 133"/>
                <p:cNvSpPr/>
                <p:nvPr/>
              </p:nvSpPr>
              <p:spPr>
                <a:xfrm>
                  <a:off x="8494412" y="4212061"/>
                  <a:ext cx="179444" cy="171307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34" name="Rectangle 1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4412" y="4212061"/>
                  <a:ext cx="179444" cy="171307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9375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Rectangle 134"/>
                <p:cNvSpPr/>
                <p:nvPr/>
              </p:nvSpPr>
              <p:spPr>
                <a:xfrm>
                  <a:off x="8684908" y="4212061"/>
                  <a:ext cx="179444" cy="171307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35" name="Rectangle 1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4908" y="4212061"/>
                  <a:ext cx="179444" cy="171307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8182" t="-3226"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Rectangle 135"/>
            <p:cNvSpPr/>
            <p:nvPr/>
          </p:nvSpPr>
          <p:spPr>
            <a:xfrm>
              <a:off x="8880168" y="4212061"/>
              <a:ext cx="179444" cy="17130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8</a:t>
              </a:r>
              <a:endParaRPr lang="en-US" sz="1200" dirty="0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9065901" y="4212061"/>
              <a:ext cx="179444" cy="171307"/>
            </a:xfrm>
            <a:prstGeom prst="rect">
              <a:avLst/>
            </a:prstGeom>
            <a:pattFill prst="dkUpDiag">
              <a:fgClr>
                <a:schemeClr val="accent5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3933971" y="4729078"/>
            <a:ext cx="750933" cy="171307"/>
            <a:chOff x="6864494" y="4757653"/>
            <a:chExt cx="750933" cy="171307"/>
          </a:xfrm>
        </p:grpSpPr>
        <p:sp>
          <p:nvSpPr>
            <p:cNvPr id="139" name="Rectangle 138"/>
            <p:cNvSpPr/>
            <p:nvPr/>
          </p:nvSpPr>
          <p:spPr>
            <a:xfrm>
              <a:off x="6864494" y="4757653"/>
              <a:ext cx="179444" cy="171307"/>
            </a:xfrm>
            <a:prstGeom prst="rect">
              <a:avLst/>
            </a:prstGeom>
            <a:pattFill prst="dkUpDiag">
              <a:fgClr>
                <a:schemeClr val="accent5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054990" y="4757653"/>
              <a:ext cx="179444" cy="171307"/>
            </a:xfrm>
            <a:prstGeom prst="rect">
              <a:avLst/>
            </a:prstGeom>
            <a:pattFill prst="dkUpDiag">
              <a:fgClr>
                <a:schemeClr val="accent5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Rectangle 140"/>
                <p:cNvSpPr/>
                <p:nvPr/>
              </p:nvSpPr>
              <p:spPr>
                <a:xfrm>
                  <a:off x="7250250" y="4757653"/>
                  <a:ext cx="179444" cy="171307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41" name="Rectangle 1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250" y="4757653"/>
                  <a:ext cx="179444" cy="171307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9375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2" name="Rectangle 141"/>
            <p:cNvSpPr/>
            <p:nvPr/>
          </p:nvSpPr>
          <p:spPr>
            <a:xfrm>
              <a:off x="7435983" y="4757653"/>
              <a:ext cx="179444" cy="171307"/>
            </a:xfrm>
            <a:prstGeom prst="rect">
              <a:avLst/>
            </a:prstGeom>
            <a:pattFill prst="dkUpDiag">
              <a:fgClr>
                <a:schemeClr val="accent5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3343421" y="5310103"/>
            <a:ext cx="750933" cy="171307"/>
            <a:chOff x="7469331" y="5310103"/>
            <a:chExt cx="750933" cy="171307"/>
          </a:xfrm>
        </p:grpSpPr>
        <p:sp>
          <p:nvSpPr>
            <p:cNvPr id="144" name="Rectangle 143"/>
            <p:cNvSpPr/>
            <p:nvPr/>
          </p:nvSpPr>
          <p:spPr>
            <a:xfrm>
              <a:off x="7469331" y="5310103"/>
              <a:ext cx="179444" cy="171307"/>
            </a:xfrm>
            <a:prstGeom prst="rect">
              <a:avLst/>
            </a:prstGeom>
            <a:pattFill prst="dkUpDiag">
              <a:fgClr>
                <a:schemeClr val="accent5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7659827" y="5310103"/>
              <a:ext cx="179444" cy="171307"/>
            </a:xfrm>
            <a:prstGeom prst="rect">
              <a:avLst/>
            </a:prstGeom>
            <a:pattFill prst="dkUpDiag">
              <a:fgClr>
                <a:schemeClr val="accent5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7855087" y="5310103"/>
              <a:ext cx="179444" cy="171307"/>
            </a:xfrm>
            <a:prstGeom prst="rect">
              <a:avLst/>
            </a:prstGeom>
            <a:pattFill prst="dkUpDiag">
              <a:fgClr>
                <a:schemeClr val="accent5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8040820" y="5310103"/>
              <a:ext cx="179444" cy="171307"/>
            </a:xfrm>
            <a:prstGeom prst="rect">
              <a:avLst/>
            </a:prstGeom>
            <a:pattFill prst="dkUpDiag">
              <a:fgClr>
                <a:schemeClr val="accent5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3936177" y="5902312"/>
            <a:ext cx="750933" cy="171307"/>
            <a:chOff x="8056707" y="5889540"/>
            <a:chExt cx="750933" cy="171307"/>
          </a:xfrm>
        </p:grpSpPr>
        <p:sp>
          <p:nvSpPr>
            <p:cNvPr id="149" name="Rectangle 148"/>
            <p:cNvSpPr/>
            <p:nvPr/>
          </p:nvSpPr>
          <p:spPr>
            <a:xfrm>
              <a:off x="8056707" y="5889540"/>
              <a:ext cx="179444" cy="171307"/>
            </a:xfrm>
            <a:prstGeom prst="rect">
              <a:avLst/>
            </a:prstGeom>
            <a:pattFill prst="dkUpDiag">
              <a:fgClr>
                <a:schemeClr val="accent5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8247203" y="5889540"/>
              <a:ext cx="179444" cy="171307"/>
            </a:xfrm>
            <a:prstGeom prst="rect">
              <a:avLst/>
            </a:prstGeom>
            <a:pattFill prst="dkUpDiag">
              <a:fgClr>
                <a:schemeClr val="accent5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Rectangle 150"/>
                <p:cNvSpPr/>
                <p:nvPr/>
              </p:nvSpPr>
              <p:spPr>
                <a:xfrm>
                  <a:off x="8442463" y="5889540"/>
                  <a:ext cx="179444" cy="171307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51" name="Rectangle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2463" y="5889540"/>
                  <a:ext cx="179444" cy="171307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l="-31250" r="-12500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Rectangle 151"/>
            <p:cNvSpPr/>
            <p:nvPr/>
          </p:nvSpPr>
          <p:spPr>
            <a:xfrm>
              <a:off x="8628196" y="5889540"/>
              <a:ext cx="179444" cy="171307"/>
            </a:xfrm>
            <a:prstGeom prst="rect">
              <a:avLst/>
            </a:prstGeom>
            <a:pattFill prst="dkUpDiag">
              <a:fgClr>
                <a:schemeClr val="accent5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53" name="TextBox 152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60288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7 L 0.37369 0.0004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85" y="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33333E-6 L 0.23984 0.0039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92" y="18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0.33802 4.44444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0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0.33776 -0.0018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8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ORAM Definition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Oblivious Random Access Memory </a:t>
            </a:r>
            <a:r>
              <a:rPr lang="en-US" dirty="0" smtClean="0"/>
              <a:t>is a cryptographic primitive </a:t>
            </a:r>
            <a:r>
              <a:rPr lang="en-US" dirty="0"/>
              <a:t>t</a:t>
            </a:r>
            <a:r>
              <a:rPr lang="en-US" dirty="0" smtClean="0"/>
              <a:t>hat allows random access to a large outsourced dataset without revealing your access pattern</a:t>
            </a:r>
          </a:p>
          <a:p>
            <a:r>
              <a:rPr lang="en-US" dirty="0" smtClean="0"/>
              <a:t>Can be used in numerous setting such as </a:t>
            </a:r>
          </a:p>
          <a:p>
            <a:pPr lvl="1"/>
            <a:r>
              <a:rPr lang="en-US" dirty="0" smtClean="0"/>
              <a:t>searchable encryption</a:t>
            </a:r>
          </a:p>
          <a:p>
            <a:pPr lvl="1"/>
            <a:r>
              <a:rPr lang="en-US" dirty="0" smtClean="0"/>
              <a:t>secure multi-party computation </a:t>
            </a:r>
          </a:p>
          <a:p>
            <a:pPr lvl="2"/>
            <a:r>
              <a:rPr lang="en-US" dirty="0" smtClean="0"/>
              <a:t>Sub linear circuit size</a:t>
            </a:r>
          </a:p>
          <a:p>
            <a:pPr lvl="1"/>
            <a:r>
              <a:rPr lang="en-US" dirty="0" smtClean="0"/>
              <a:t>outsourced data storage</a:t>
            </a:r>
          </a:p>
          <a:p>
            <a:pPr lvl="1"/>
            <a:r>
              <a:rPr lang="en-US" dirty="0" smtClean="0"/>
              <a:t>secure co-processor</a:t>
            </a:r>
          </a:p>
          <a:p>
            <a:pPr lvl="2"/>
            <a:r>
              <a:rPr lang="en-US" dirty="0" smtClean="0"/>
              <a:t>SGX?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406902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/>
          <p:cNvSpPr/>
          <p:nvPr/>
        </p:nvSpPr>
        <p:spPr>
          <a:xfrm>
            <a:off x="2021039" y="5197762"/>
            <a:ext cx="20421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2) Update value</a:t>
            </a:r>
            <a:endParaRPr lang="en-US" sz="1400" dirty="0"/>
          </a:p>
        </p:txBody>
      </p:sp>
      <p:sp>
        <p:nvSpPr>
          <p:cNvPr id="48" name="Rectangle 47"/>
          <p:cNvSpPr/>
          <p:nvPr/>
        </p:nvSpPr>
        <p:spPr>
          <a:xfrm>
            <a:off x="163651" y="5492235"/>
            <a:ext cx="1841500" cy="27865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Table 5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9970" y="4261659"/>
              <a:ext cx="1874619" cy="2133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50793"/>
                    <a:gridCol w="923826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Block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Leaf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4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7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5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Table 5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9970" y="4261659"/>
              <a:ext cx="1874619" cy="2133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50793"/>
                    <a:gridCol w="923826"/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Block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Leaf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204000" r="-9871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4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298039" r="-98718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406000" r="-987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7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506000" r="-9871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5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ORAM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5913120" cy="1789006"/>
              </a:xfrm>
            </p:spPr>
            <p:txBody>
              <a:bodyPr/>
              <a:lstStyle/>
              <a:p>
                <a:r>
                  <a:rPr lang="en-US" sz="1800" dirty="0" smtClean="0"/>
                  <a:t>Structure the server side memory into a tree</a:t>
                </a:r>
              </a:p>
              <a:p>
                <a:r>
                  <a:rPr lang="en-US" sz="1800" dirty="0" smtClean="0"/>
                  <a:t>Assign each memory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smtClean="0"/>
                  <a:t> to a root-to-leaf path.</a:t>
                </a:r>
              </a:p>
              <a:p>
                <a:r>
                  <a:rPr lang="en-US" sz="1800" b="1" dirty="0" smtClean="0"/>
                  <a:t>Main Invariant: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800" b="1" dirty="0" smtClean="0"/>
                  <a:t> always lives along its assigned path</a:t>
                </a:r>
              </a:p>
              <a:p>
                <a:r>
                  <a:rPr lang="en-US" sz="1800" dirty="0" smtClean="0"/>
                  <a:t>To access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smtClean="0"/>
                  <a:t> request all blocks on its path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5913120" cy="1789006"/>
              </a:xfrm>
              <a:blipFill rotWithShape="0">
                <a:blip r:embed="rId3"/>
                <a:stretch>
                  <a:fillRect l="-825" t="-3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294249" y="3926917"/>
            <a:ext cx="251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Position map</a:t>
            </a:r>
            <a:endParaRPr lang="en-US" u="sng" dirty="0"/>
          </a:p>
        </p:txBody>
      </p:sp>
      <p:sp>
        <p:nvSpPr>
          <p:cNvPr id="107" name="Rectangle 106"/>
          <p:cNvSpPr/>
          <p:nvPr/>
        </p:nvSpPr>
        <p:spPr>
          <a:xfrm>
            <a:off x="2011514" y="5007262"/>
            <a:ext cx="20421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1) Assign new leaf </a:t>
            </a:r>
            <a:r>
              <a:rPr lang="en-US" sz="1400" dirty="0" err="1" smtClean="0"/>
              <a:t>idx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56" name="Rectangle 55"/>
          <p:cNvSpPr/>
          <p:nvPr/>
        </p:nvSpPr>
        <p:spPr>
          <a:xfrm>
            <a:off x="2021039" y="5395882"/>
            <a:ext cx="20421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3) Re-encrypt</a:t>
            </a:r>
            <a:endParaRPr lang="en-US" sz="1400" dirty="0"/>
          </a:p>
        </p:txBody>
      </p:sp>
      <p:sp>
        <p:nvSpPr>
          <p:cNvPr id="57" name="Rectangle 56"/>
          <p:cNvSpPr/>
          <p:nvPr/>
        </p:nvSpPr>
        <p:spPr>
          <a:xfrm>
            <a:off x="2025801" y="5586382"/>
            <a:ext cx="2250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4) write back</a:t>
            </a:r>
            <a:endParaRPr lang="en-US" sz="1400" dirty="0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7239965" y="4383368"/>
            <a:ext cx="1629918" cy="374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869876" y="4383368"/>
            <a:ext cx="1245686" cy="362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873752" y="6095384"/>
            <a:ext cx="7218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Leaf Indices:     0                    1                       2                   3                          4                   5                       6                   7</a:t>
            </a:r>
            <a:endParaRPr lang="en-US" sz="1200" dirty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6648454" y="4923238"/>
            <a:ext cx="597260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245714" y="4923238"/>
            <a:ext cx="604668" cy="38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55" idx="1"/>
          </p:cNvCxnSpPr>
          <p:nvPr/>
        </p:nvCxnSpPr>
        <p:spPr>
          <a:xfrm flipH="1">
            <a:off x="5846903" y="5478828"/>
            <a:ext cx="839652" cy="50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62" idx="1"/>
          </p:cNvCxnSpPr>
          <p:nvPr/>
        </p:nvCxnSpPr>
        <p:spPr>
          <a:xfrm>
            <a:off x="6686554" y="5478828"/>
            <a:ext cx="150947" cy="50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7509620" y="5478827"/>
            <a:ext cx="340762" cy="48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71" idx="1"/>
          </p:cNvCxnSpPr>
          <p:nvPr/>
        </p:nvCxnSpPr>
        <p:spPr>
          <a:xfrm>
            <a:off x="7888482" y="5478827"/>
            <a:ext cx="734952" cy="496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859732" y="4757653"/>
            <a:ext cx="179444" cy="171307"/>
          </a:xfrm>
          <a:prstGeom prst="rect">
            <a:avLst/>
          </a:prstGeom>
          <a:pattFill prst="dkUpDiag">
            <a:fgClr>
              <a:schemeClr val="accent5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7050228" y="4757653"/>
            <a:ext cx="179444" cy="171307"/>
          </a:xfrm>
          <a:prstGeom prst="rect">
            <a:avLst/>
          </a:prstGeom>
          <a:pattFill prst="dkUpDiag">
            <a:fgClr>
              <a:schemeClr val="accent5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7245488" y="4757653"/>
                <a:ext cx="179444" cy="171307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488" y="4757653"/>
                <a:ext cx="179444" cy="171307"/>
              </a:xfrm>
              <a:prstGeom prst="rect">
                <a:avLst/>
              </a:prstGeom>
              <a:blipFill rotWithShape="0">
                <a:blip r:embed="rId4"/>
                <a:stretch>
                  <a:fillRect l="-9375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>
            <a:off x="7431221" y="4757653"/>
            <a:ext cx="179444" cy="171307"/>
          </a:xfrm>
          <a:prstGeom prst="rect">
            <a:avLst/>
          </a:prstGeom>
          <a:pattFill prst="dkUpDiag">
            <a:fgClr>
              <a:schemeClr val="accent5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464569" y="5310103"/>
            <a:ext cx="179444" cy="171307"/>
          </a:xfrm>
          <a:prstGeom prst="rect">
            <a:avLst/>
          </a:prstGeom>
          <a:pattFill prst="dkUpDiag">
            <a:fgClr>
              <a:schemeClr val="accent5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7655065" y="5310103"/>
            <a:ext cx="179444" cy="171307"/>
          </a:xfrm>
          <a:prstGeom prst="rect">
            <a:avLst/>
          </a:prstGeom>
          <a:pattFill prst="dkUpDiag">
            <a:fgClr>
              <a:schemeClr val="accent5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7850325" y="5310103"/>
            <a:ext cx="179444" cy="171307"/>
          </a:xfrm>
          <a:prstGeom prst="rect">
            <a:avLst/>
          </a:prstGeom>
          <a:pattFill prst="dkUpDiag">
            <a:fgClr>
              <a:schemeClr val="accent5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8036058" y="5310103"/>
            <a:ext cx="179444" cy="171307"/>
          </a:xfrm>
          <a:prstGeom prst="rect">
            <a:avLst/>
          </a:prstGeom>
          <a:pattFill prst="dkUpDiag">
            <a:fgClr>
              <a:schemeClr val="accent5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9" name="Rectangle 48"/>
          <p:cNvSpPr/>
          <p:nvPr/>
        </p:nvSpPr>
        <p:spPr>
          <a:xfrm>
            <a:off x="6269182" y="531010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6459678" y="531010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6654938" y="5310102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938" y="5310102"/>
                <a:ext cx="179444" cy="171307"/>
              </a:xfrm>
              <a:prstGeom prst="rect">
                <a:avLst/>
              </a:prstGeom>
              <a:blipFill rotWithShape="0">
                <a:blip r:embed="rId5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6840671" y="531010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Rectangle 53"/>
          <p:cNvSpPr/>
          <p:nvPr/>
        </p:nvSpPr>
        <p:spPr>
          <a:xfrm>
            <a:off x="5656407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Rectangle 54"/>
          <p:cNvSpPr/>
          <p:nvPr/>
        </p:nvSpPr>
        <p:spPr>
          <a:xfrm>
            <a:off x="5846903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8" name="Rectangle 57"/>
          <p:cNvSpPr/>
          <p:nvPr/>
        </p:nvSpPr>
        <p:spPr>
          <a:xfrm>
            <a:off x="6042163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9" name="Rectangle 58"/>
          <p:cNvSpPr/>
          <p:nvPr/>
        </p:nvSpPr>
        <p:spPr>
          <a:xfrm>
            <a:off x="6227896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6451745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6642241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6837501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7023234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7256607" y="58943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7447103" y="5894303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03" y="5894303"/>
                <a:ext cx="179444" cy="171307"/>
              </a:xfrm>
              <a:prstGeom prst="rect">
                <a:avLst/>
              </a:prstGeom>
              <a:blipFill rotWithShape="0">
                <a:blip r:embed="rId6"/>
                <a:stretch>
                  <a:fillRect l="-31250" r="-125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/>
          <p:cNvSpPr/>
          <p:nvPr/>
        </p:nvSpPr>
        <p:spPr>
          <a:xfrm>
            <a:off x="7642363" y="58943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7828096" y="58943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8051945" y="5889540"/>
            <a:ext cx="179444" cy="171307"/>
          </a:xfrm>
          <a:prstGeom prst="rect">
            <a:avLst/>
          </a:prstGeom>
          <a:pattFill prst="dkUpDiag">
            <a:fgClr>
              <a:schemeClr val="accent5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42441" y="5889540"/>
            <a:ext cx="179444" cy="171307"/>
          </a:xfrm>
          <a:prstGeom prst="rect">
            <a:avLst/>
          </a:prstGeom>
          <a:pattFill prst="dkUpDiag">
            <a:fgClr>
              <a:schemeClr val="accent5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8437701" y="5889540"/>
                <a:ext cx="179444" cy="171307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701" y="5889540"/>
                <a:ext cx="179444" cy="171307"/>
              </a:xfrm>
              <a:prstGeom prst="rect">
                <a:avLst/>
              </a:prstGeom>
              <a:blipFill rotWithShape="0">
                <a:blip r:embed="rId7"/>
                <a:stretch>
                  <a:fillRect l="-30303" r="-9091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/>
          <p:cNvSpPr/>
          <p:nvPr/>
        </p:nvSpPr>
        <p:spPr>
          <a:xfrm>
            <a:off x="8623434" y="5889540"/>
            <a:ext cx="179444" cy="171307"/>
          </a:xfrm>
          <a:prstGeom prst="rect">
            <a:avLst/>
          </a:prstGeom>
          <a:pattFill prst="dkUpDiag">
            <a:fgClr>
              <a:schemeClr val="accent5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72" name="Straight Connector 71"/>
          <p:cNvCxnSpPr/>
          <p:nvPr/>
        </p:nvCxnSpPr>
        <p:spPr>
          <a:xfrm flipH="1">
            <a:off x="9909814" y="4911046"/>
            <a:ext cx="597260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0507074" y="4911046"/>
            <a:ext cx="604668" cy="38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91" idx="1"/>
          </p:cNvCxnSpPr>
          <p:nvPr/>
        </p:nvCxnSpPr>
        <p:spPr>
          <a:xfrm flipH="1">
            <a:off x="9108263" y="5466636"/>
            <a:ext cx="839652" cy="50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97" idx="1"/>
          </p:cNvCxnSpPr>
          <p:nvPr/>
        </p:nvCxnSpPr>
        <p:spPr>
          <a:xfrm>
            <a:off x="9947914" y="5466636"/>
            <a:ext cx="150947" cy="50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10770980" y="5466635"/>
            <a:ext cx="340762" cy="48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106" idx="1"/>
          </p:cNvCxnSpPr>
          <p:nvPr/>
        </p:nvCxnSpPr>
        <p:spPr>
          <a:xfrm>
            <a:off x="11149842" y="5466635"/>
            <a:ext cx="734952" cy="496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0121092" y="4745461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10311588" y="4745461"/>
            <a:ext cx="179444" cy="17130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0506848" y="4745461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10692581" y="4745461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0725929" y="5297911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0916425" y="5297911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11111685" y="5297911"/>
                <a:ext cx="179444" cy="17130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685" y="5297911"/>
                <a:ext cx="179444" cy="171307"/>
              </a:xfrm>
              <a:prstGeom prst="rect">
                <a:avLst/>
              </a:prstGeom>
              <a:blipFill rotWithShape="0">
                <a:blip r:embed="rId8"/>
                <a:stretch>
                  <a:fillRect l="-31250" r="-125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84"/>
          <p:cNvSpPr/>
          <p:nvPr/>
        </p:nvSpPr>
        <p:spPr>
          <a:xfrm>
            <a:off x="11297418" y="5297911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9530542" y="5297910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542" y="5297910"/>
                <a:ext cx="179444" cy="171307"/>
              </a:xfrm>
              <a:prstGeom prst="rect">
                <a:avLst/>
              </a:prstGeom>
              <a:blipFill rotWithShape="0">
                <a:blip r:embed="rId9"/>
                <a:stretch>
                  <a:fillRect l="-9091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 86"/>
          <p:cNvSpPr/>
          <p:nvPr/>
        </p:nvSpPr>
        <p:spPr>
          <a:xfrm>
            <a:off x="9721038" y="529791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9916298" y="5297910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298" y="5297910"/>
                <a:ext cx="179444" cy="171307"/>
              </a:xfrm>
              <a:prstGeom prst="rect">
                <a:avLst/>
              </a:prstGeom>
              <a:blipFill rotWithShape="0">
                <a:blip r:embed="rId10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/>
          <p:cNvSpPr/>
          <p:nvPr/>
        </p:nvSpPr>
        <p:spPr>
          <a:xfrm>
            <a:off x="10102031" y="529791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0" name="Rectangle 89"/>
          <p:cNvSpPr/>
          <p:nvPr/>
        </p:nvSpPr>
        <p:spPr>
          <a:xfrm>
            <a:off x="8917767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1" name="Rectangle 90"/>
          <p:cNvSpPr/>
          <p:nvPr/>
        </p:nvSpPr>
        <p:spPr>
          <a:xfrm>
            <a:off x="9108263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2" name="Rectangle 91"/>
          <p:cNvSpPr/>
          <p:nvPr/>
        </p:nvSpPr>
        <p:spPr>
          <a:xfrm>
            <a:off x="9303523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3" name="Rectangle 92"/>
          <p:cNvSpPr/>
          <p:nvPr/>
        </p:nvSpPr>
        <p:spPr>
          <a:xfrm>
            <a:off x="9489256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5" name="Rectangle 94"/>
          <p:cNvSpPr/>
          <p:nvPr/>
        </p:nvSpPr>
        <p:spPr>
          <a:xfrm>
            <a:off x="9713105" y="588369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6" name="Rectangle 95"/>
          <p:cNvSpPr/>
          <p:nvPr/>
        </p:nvSpPr>
        <p:spPr>
          <a:xfrm>
            <a:off x="9903601" y="588369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10098861" y="5883698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861" y="5883698"/>
                <a:ext cx="179444" cy="171307"/>
              </a:xfrm>
              <a:prstGeom prst="rect">
                <a:avLst/>
              </a:prstGeom>
              <a:blipFill rotWithShape="0">
                <a:blip r:embed="rId11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/>
          <p:cNvSpPr/>
          <p:nvPr/>
        </p:nvSpPr>
        <p:spPr>
          <a:xfrm>
            <a:off x="10284594" y="588369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9" name="Rectangle 98"/>
          <p:cNvSpPr/>
          <p:nvPr/>
        </p:nvSpPr>
        <p:spPr>
          <a:xfrm>
            <a:off x="10517967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0" name="Rectangle 99"/>
          <p:cNvSpPr/>
          <p:nvPr/>
        </p:nvSpPr>
        <p:spPr>
          <a:xfrm>
            <a:off x="10708463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1" name="Rectangle 100"/>
          <p:cNvSpPr/>
          <p:nvPr/>
        </p:nvSpPr>
        <p:spPr>
          <a:xfrm>
            <a:off x="10903723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2" name="Rectangle 101"/>
          <p:cNvSpPr/>
          <p:nvPr/>
        </p:nvSpPr>
        <p:spPr>
          <a:xfrm>
            <a:off x="11089456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3" name="Rectangle 102"/>
          <p:cNvSpPr/>
          <p:nvPr/>
        </p:nvSpPr>
        <p:spPr>
          <a:xfrm>
            <a:off x="11313305" y="5877348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4" name="Rectangle 103"/>
          <p:cNvSpPr/>
          <p:nvPr/>
        </p:nvSpPr>
        <p:spPr>
          <a:xfrm>
            <a:off x="11503801" y="5877348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5" name="Rectangle 104"/>
          <p:cNvSpPr/>
          <p:nvPr/>
        </p:nvSpPr>
        <p:spPr>
          <a:xfrm>
            <a:off x="11699061" y="5877348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6" name="Rectangle 105"/>
          <p:cNvSpPr/>
          <p:nvPr/>
        </p:nvSpPr>
        <p:spPr>
          <a:xfrm>
            <a:off x="11884794" y="5877348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8489650" y="4212061"/>
                <a:ext cx="179444" cy="17130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650" y="4212061"/>
                <a:ext cx="179444" cy="171307"/>
              </a:xfrm>
              <a:prstGeom prst="rect">
                <a:avLst/>
              </a:prstGeom>
              <a:blipFill rotWithShape="0">
                <a:blip r:embed="rId12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8680146" y="4212061"/>
                <a:ext cx="179444" cy="17130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146" y="4212061"/>
                <a:ext cx="179444" cy="171307"/>
              </a:xfrm>
              <a:prstGeom prst="rect">
                <a:avLst/>
              </a:prstGeom>
              <a:blipFill rotWithShape="0">
                <a:blip r:embed="rId13"/>
                <a:stretch>
                  <a:fillRect l="-18750" t="-3226" r="-3125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ectangle 110"/>
          <p:cNvSpPr/>
          <p:nvPr/>
        </p:nvSpPr>
        <p:spPr>
          <a:xfrm>
            <a:off x="8875406" y="4212061"/>
            <a:ext cx="179444" cy="17130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112" name="Rectangle 111"/>
          <p:cNvSpPr/>
          <p:nvPr/>
        </p:nvSpPr>
        <p:spPr>
          <a:xfrm>
            <a:off x="9061139" y="4212061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0" name="TextBox 129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92774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163651" y="5492235"/>
            <a:ext cx="1841500" cy="27865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Table 5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9970" y="4261659"/>
              <a:ext cx="1874619" cy="2133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50793"/>
                    <a:gridCol w="923826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Block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Leaf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4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7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5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Table 5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9970" y="4261659"/>
              <a:ext cx="1874619" cy="2133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50793"/>
                    <a:gridCol w="923826"/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Block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Leaf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204000" r="-9871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4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298039" r="-98718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406000" r="-987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7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506000" r="-9871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5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ORAM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913120" cy="1789006"/>
          </a:xfrm>
        </p:spPr>
        <p:txBody>
          <a:bodyPr/>
          <a:lstStyle/>
          <a:p>
            <a:r>
              <a:rPr lang="en-US" dirty="0" smtClean="0"/>
              <a:t>Eventually, root node will fill up</a:t>
            </a:r>
          </a:p>
          <a:p>
            <a:pPr lvl="1"/>
            <a:r>
              <a:rPr lang="en-US" dirty="0" smtClean="0"/>
              <a:t>Need a way to push blocks back down the tree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Randomly s</a:t>
            </a:r>
            <a:r>
              <a:rPr lang="en-US" dirty="0" smtClean="0"/>
              <a:t>elect one node from each level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94249" y="3926917"/>
            <a:ext cx="251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Position map</a:t>
            </a:r>
            <a:endParaRPr lang="en-US" u="sng" dirty="0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7239965" y="4383368"/>
            <a:ext cx="1629918" cy="374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869876" y="4383368"/>
            <a:ext cx="1245686" cy="362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873752" y="6095384"/>
            <a:ext cx="7218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Leaf Indices:     0                    1                       2                   3                          4                   5                       6                   7</a:t>
            </a:r>
            <a:endParaRPr lang="en-US" sz="1200" dirty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6648454" y="4923238"/>
            <a:ext cx="597260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245714" y="4923238"/>
            <a:ext cx="604668" cy="38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55" idx="1"/>
          </p:cNvCxnSpPr>
          <p:nvPr/>
        </p:nvCxnSpPr>
        <p:spPr>
          <a:xfrm flipH="1">
            <a:off x="5846903" y="5478828"/>
            <a:ext cx="839652" cy="50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62" idx="1"/>
          </p:cNvCxnSpPr>
          <p:nvPr/>
        </p:nvCxnSpPr>
        <p:spPr>
          <a:xfrm>
            <a:off x="6686554" y="5478828"/>
            <a:ext cx="150947" cy="50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7509620" y="5478827"/>
            <a:ext cx="340762" cy="48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71" idx="1"/>
          </p:cNvCxnSpPr>
          <p:nvPr/>
        </p:nvCxnSpPr>
        <p:spPr>
          <a:xfrm>
            <a:off x="7888482" y="5478827"/>
            <a:ext cx="734952" cy="496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859732" y="4757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7050228" y="4757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7245488" y="4757653"/>
                <a:ext cx="179444" cy="171307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488" y="4757653"/>
                <a:ext cx="179444" cy="171307"/>
              </a:xfrm>
              <a:prstGeom prst="rect">
                <a:avLst/>
              </a:prstGeom>
              <a:blipFill rotWithShape="0">
                <a:blip r:embed="rId3"/>
                <a:stretch>
                  <a:fillRect l="-9375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>
            <a:off x="7431221" y="4757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464569" y="53101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7655065" y="53101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7850325" y="53101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8036058" y="53101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9" name="Rectangle 48"/>
          <p:cNvSpPr/>
          <p:nvPr/>
        </p:nvSpPr>
        <p:spPr>
          <a:xfrm>
            <a:off x="6269182" y="531010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6459678" y="531010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6654938" y="5310102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938" y="5310102"/>
                <a:ext cx="179444" cy="171307"/>
              </a:xfrm>
              <a:prstGeom prst="rect">
                <a:avLst/>
              </a:prstGeom>
              <a:blipFill rotWithShape="0">
                <a:blip r:embed="rId4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6840671" y="531010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Rectangle 53"/>
          <p:cNvSpPr/>
          <p:nvPr/>
        </p:nvSpPr>
        <p:spPr>
          <a:xfrm>
            <a:off x="5656407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Rectangle 54"/>
          <p:cNvSpPr/>
          <p:nvPr/>
        </p:nvSpPr>
        <p:spPr>
          <a:xfrm>
            <a:off x="5846903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8" name="Rectangle 57"/>
          <p:cNvSpPr/>
          <p:nvPr/>
        </p:nvSpPr>
        <p:spPr>
          <a:xfrm>
            <a:off x="6042163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9" name="Rectangle 58"/>
          <p:cNvSpPr/>
          <p:nvPr/>
        </p:nvSpPr>
        <p:spPr>
          <a:xfrm>
            <a:off x="6227896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6451745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6642241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6837501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7023234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7256607" y="58943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7447103" y="5894303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03" y="5894303"/>
                <a:ext cx="179444" cy="171307"/>
              </a:xfrm>
              <a:prstGeom prst="rect">
                <a:avLst/>
              </a:prstGeom>
              <a:blipFill rotWithShape="0">
                <a:blip r:embed="rId5"/>
                <a:stretch>
                  <a:fillRect l="-31250" r="-125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/>
          <p:cNvSpPr/>
          <p:nvPr/>
        </p:nvSpPr>
        <p:spPr>
          <a:xfrm>
            <a:off x="7642363" y="58943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7828096" y="58943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8051945" y="588954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42441" y="588954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8437701" y="5889540"/>
                <a:ext cx="179444" cy="171307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701" y="5889540"/>
                <a:ext cx="179444" cy="171307"/>
              </a:xfrm>
              <a:prstGeom prst="rect">
                <a:avLst/>
              </a:prstGeom>
              <a:blipFill rotWithShape="0">
                <a:blip r:embed="rId6"/>
                <a:stretch>
                  <a:fillRect l="-30303" r="-9091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/>
          <p:cNvSpPr/>
          <p:nvPr/>
        </p:nvSpPr>
        <p:spPr>
          <a:xfrm>
            <a:off x="8623434" y="588954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72" name="Straight Connector 71"/>
          <p:cNvCxnSpPr/>
          <p:nvPr/>
        </p:nvCxnSpPr>
        <p:spPr>
          <a:xfrm flipH="1">
            <a:off x="9909814" y="4911046"/>
            <a:ext cx="597260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0507074" y="4911046"/>
            <a:ext cx="604668" cy="38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91" idx="1"/>
          </p:cNvCxnSpPr>
          <p:nvPr/>
        </p:nvCxnSpPr>
        <p:spPr>
          <a:xfrm flipH="1">
            <a:off x="9108263" y="5466636"/>
            <a:ext cx="839652" cy="50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97" idx="1"/>
          </p:cNvCxnSpPr>
          <p:nvPr/>
        </p:nvCxnSpPr>
        <p:spPr>
          <a:xfrm>
            <a:off x="9947914" y="5466636"/>
            <a:ext cx="150947" cy="50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10770980" y="5466635"/>
            <a:ext cx="340762" cy="48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106" idx="1"/>
          </p:cNvCxnSpPr>
          <p:nvPr/>
        </p:nvCxnSpPr>
        <p:spPr>
          <a:xfrm>
            <a:off x="11149842" y="5466635"/>
            <a:ext cx="734952" cy="496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0121092" y="4745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10311588" y="4745461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0506848" y="4745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10692581" y="4745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0725929" y="52979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0916425" y="52979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11111685" y="5297911"/>
                <a:ext cx="179444" cy="171307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685" y="5297911"/>
                <a:ext cx="179444" cy="171307"/>
              </a:xfrm>
              <a:prstGeom prst="rect">
                <a:avLst/>
              </a:prstGeom>
              <a:blipFill rotWithShape="0">
                <a:blip r:embed="rId7"/>
                <a:stretch>
                  <a:fillRect l="-31250" r="-125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84"/>
          <p:cNvSpPr/>
          <p:nvPr/>
        </p:nvSpPr>
        <p:spPr>
          <a:xfrm>
            <a:off x="11297418" y="52979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9530542" y="5297910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542" y="5297910"/>
                <a:ext cx="179444" cy="171307"/>
              </a:xfrm>
              <a:prstGeom prst="rect">
                <a:avLst/>
              </a:prstGeom>
              <a:blipFill rotWithShape="0">
                <a:blip r:embed="rId8"/>
                <a:stretch>
                  <a:fillRect l="-9091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 86"/>
          <p:cNvSpPr/>
          <p:nvPr/>
        </p:nvSpPr>
        <p:spPr>
          <a:xfrm>
            <a:off x="9721038" y="529791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9916298" y="5297910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298" y="5297910"/>
                <a:ext cx="179444" cy="171307"/>
              </a:xfrm>
              <a:prstGeom prst="rect">
                <a:avLst/>
              </a:prstGeom>
              <a:blipFill rotWithShape="0">
                <a:blip r:embed="rId9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/>
          <p:cNvSpPr/>
          <p:nvPr/>
        </p:nvSpPr>
        <p:spPr>
          <a:xfrm>
            <a:off x="10102031" y="529791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0" name="Rectangle 89"/>
          <p:cNvSpPr/>
          <p:nvPr/>
        </p:nvSpPr>
        <p:spPr>
          <a:xfrm>
            <a:off x="8917767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1" name="Rectangle 90"/>
          <p:cNvSpPr/>
          <p:nvPr/>
        </p:nvSpPr>
        <p:spPr>
          <a:xfrm>
            <a:off x="9108263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2" name="Rectangle 91"/>
          <p:cNvSpPr/>
          <p:nvPr/>
        </p:nvSpPr>
        <p:spPr>
          <a:xfrm>
            <a:off x="9303523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3" name="Rectangle 92"/>
          <p:cNvSpPr/>
          <p:nvPr/>
        </p:nvSpPr>
        <p:spPr>
          <a:xfrm>
            <a:off x="9489256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5" name="Rectangle 94"/>
          <p:cNvSpPr/>
          <p:nvPr/>
        </p:nvSpPr>
        <p:spPr>
          <a:xfrm>
            <a:off x="9713105" y="588369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6" name="Rectangle 95"/>
          <p:cNvSpPr/>
          <p:nvPr/>
        </p:nvSpPr>
        <p:spPr>
          <a:xfrm>
            <a:off x="9903601" y="588369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10098861" y="5883698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861" y="5883698"/>
                <a:ext cx="179444" cy="171307"/>
              </a:xfrm>
              <a:prstGeom prst="rect">
                <a:avLst/>
              </a:prstGeom>
              <a:blipFill rotWithShape="0">
                <a:blip r:embed="rId10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/>
          <p:cNvSpPr/>
          <p:nvPr/>
        </p:nvSpPr>
        <p:spPr>
          <a:xfrm>
            <a:off x="10284594" y="588369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9" name="Rectangle 98"/>
          <p:cNvSpPr/>
          <p:nvPr/>
        </p:nvSpPr>
        <p:spPr>
          <a:xfrm>
            <a:off x="10517967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0" name="Rectangle 99"/>
          <p:cNvSpPr/>
          <p:nvPr/>
        </p:nvSpPr>
        <p:spPr>
          <a:xfrm>
            <a:off x="10708463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1" name="Rectangle 100"/>
          <p:cNvSpPr/>
          <p:nvPr/>
        </p:nvSpPr>
        <p:spPr>
          <a:xfrm>
            <a:off x="10903723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2" name="Rectangle 101"/>
          <p:cNvSpPr/>
          <p:nvPr/>
        </p:nvSpPr>
        <p:spPr>
          <a:xfrm>
            <a:off x="11089456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3" name="Rectangle 102"/>
          <p:cNvSpPr/>
          <p:nvPr/>
        </p:nvSpPr>
        <p:spPr>
          <a:xfrm>
            <a:off x="11313305" y="587734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4" name="Rectangle 103"/>
          <p:cNvSpPr/>
          <p:nvPr/>
        </p:nvSpPr>
        <p:spPr>
          <a:xfrm>
            <a:off x="11503801" y="587734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5" name="Rectangle 104"/>
          <p:cNvSpPr/>
          <p:nvPr/>
        </p:nvSpPr>
        <p:spPr>
          <a:xfrm>
            <a:off x="11699061" y="587734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6" name="Rectangle 105"/>
          <p:cNvSpPr/>
          <p:nvPr/>
        </p:nvSpPr>
        <p:spPr>
          <a:xfrm>
            <a:off x="11884794" y="587734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8489650" y="4212061"/>
                <a:ext cx="179444" cy="171307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650" y="4212061"/>
                <a:ext cx="179444" cy="171307"/>
              </a:xfrm>
              <a:prstGeom prst="rect">
                <a:avLst/>
              </a:prstGeom>
              <a:blipFill rotWithShape="0">
                <a:blip r:embed="rId11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8680146" y="4212061"/>
                <a:ext cx="179444" cy="171307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146" y="4212061"/>
                <a:ext cx="179444" cy="171307"/>
              </a:xfrm>
              <a:prstGeom prst="rect">
                <a:avLst/>
              </a:prstGeom>
              <a:blipFill rotWithShape="0">
                <a:blip r:embed="rId12"/>
                <a:stretch>
                  <a:fillRect l="-18750" t="-3226" r="-3125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ectangle 110"/>
          <p:cNvSpPr/>
          <p:nvPr/>
        </p:nvSpPr>
        <p:spPr>
          <a:xfrm>
            <a:off x="8875406" y="4212061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112" name="Rectangle 111"/>
          <p:cNvSpPr/>
          <p:nvPr/>
        </p:nvSpPr>
        <p:spPr>
          <a:xfrm>
            <a:off x="9061139" y="42120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8" name="Rectangle 117"/>
          <p:cNvSpPr/>
          <p:nvPr/>
        </p:nvSpPr>
        <p:spPr>
          <a:xfrm>
            <a:off x="7465362" y="531089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9" name="Rectangle 118"/>
          <p:cNvSpPr/>
          <p:nvPr/>
        </p:nvSpPr>
        <p:spPr>
          <a:xfrm>
            <a:off x="7655858" y="531089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0" name="Rectangle 119"/>
          <p:cNvSpPr/>
          <p:nvPr/>
        </p:nvSpPr>
        <p:spPr>
          <a:xfrm>
            <a:off x="7851118" y="531089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1" name="Rectangle 120"/>
          <p:cNvSpPr/>
          <p:nvPr/>
        </p:nvSpPr>
        <p:spPr>
          <a:xfrm>
            <a:off x="8036851" y="531089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2" name="Rectangle 121"/>
          <p:cNvSpPr/>
          <p:nvPr/>
        </p:nvSpPr>
        <p:spPr>
          <a:xfrm>
            <a:off x="6269975" y="5310896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3" name="Rectangle 122"/>
          <p:cNvSpPr/>
          <p:nvPr/>
        </p:nvSpPr>
        <p:spPr>
          <a:xfrm>
            <a:off x="6460471" y="5310896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/>
              <p:cNvSpPr/>
              <p:nvPr/>
            </p:nvSpPr>
            <p:spPr>
              <a:xfrm>
                <a:off x="6655731" y="5310896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4" name="Rectangle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731" y="5310896"/>
                <a:ext cx="179444" cy="171307"/>
              </a:xfrm>
              <a:prstGeom prst="rect">
                <a:avLst/>
              </a:prstGeom>
              <a:blipFill rotWithShape="0">
                <a:blip r:embed="rId4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124"/>
          <p:cNvSpPr/>
          <p:nvPr/>
        </p:nvSpPr>
        <p:spPr>
          <a:xfrm>
            <a:off x="6841464" y="5310896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6" name="TextBox 125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14645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6269182" y="531010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8" name="Rectangle 47"/>
          <p:cNvSpPr/>
          <p:nvPr/>
        </p:nvSpPr>
        <p:spPr>
          <a:xfrm>
            <a:off x="163651" y="5492235"/>
            <a:ext cx="1841500" cy="27865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Table 5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9970" y="4261659"/>
              <a:ext cx="1874619" cy="2133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50793"/>
                    <a:gridCol w="923826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Block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Leaf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4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7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5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Table 5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9970" y="4261659"/>
              <a:ext cx="1874619" cy="2133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50793"/>
                    <a:gridCol w="923826"/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Block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Leaf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204000" r="-9871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4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298039" r="-98718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406000" r="-987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7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506000" r="-9871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5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ORAM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913120" cy="1789006"/>
          </a:xfrm>
        </p:spPr>
        <p:txBody>
          <a:bodyPr/>
          <a:lstStyle/>
          <a:p>
            <a:r>
              <a:rPr lang="en-US" dirty="0" smtClean="0"/>
              <a:t>Eventually, root node will fill up</a:t>
            </a:r>
          </a:p>
          <a:p>
            <a:pPr lvl="1"/>
            <a:r>
              <a:rPr lang="en-US" dirty="0" smtClean="0"/>
              <a:t>Need a way to push blocks back down the tree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Randomly </a:t>
            </a:r>
            <a:r>
              <a:rPr lang="en-US" dirty="0" smtClean="0"/>
              <a:t>select one node from each level</a:t>
            </a:r>
          </a:p>
          <a:p>
            <a:pPr lvl="2"/>
            <a:r>
              <a:rPr lang="en-US" dirty="0"/>
              <a:t>Push to </a:t>
            </a:r>
            <a:r>
              <a:rPr lang="en-US" dirty="0" smtClean="0"/>
              <a:t>children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294249" y="3926917"/>
            <a:ext cx="251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Position map</a:t>
            </a:r>
            <a:endParaRPr lang="en-US" u="sng" dirty="0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7239965" y="4383368"/>
            <a:ext cx="1629918" cy="374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869876" y="4383368"/>
            <a:ext cx="1245686" cy="362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873752" y="6095384"/>
            <a:ext cx="7218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Leaf Indices:     0                    1                       2                   3                          4                   5                       6                   7</a:t>
            </a:r>
            <a:endParaRPr lang="en-US" sz="1200" dirty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6648454" y="4923238"/>
            <a:ext cx="597260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245714" y="4923238"/>
            <a:ext cx="604668" cy="38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55" idx="1"/>
          </p:cNvCxnSpPr>
          <p:nvPr/>
        </p:nvCxnSpPr>
        <p:spPr>
          <a:xfrm flipH="1">
            <a:off x="5846903" y="5478828"/>
            <a:ext cx="839652" cy="50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62" idx="1"/>
          </p:cNvCxnSpPr>
          <p:nvPr/>
        </p:nvCxnSpPr>
        <p:spPr>
          <a:xfrm>
            <a:off x="6686554" y="5478828"/>
            <a:ext cx="150947" cy="50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7509620" y="5478827"/>
            <a:ext cx="340762" cy="48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71" idx="1"/>
          </p:cNvCxnSpPr>
          <p:nvPr/>
        </p:nvCxnSpPr>
        <p:spPr>
          <a:xfrm>
            <a:off x="7888482" y="5478827"/>
            <a:ext cx="734952" cy="496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859732" y="4757653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7050228" y="4757653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7245488" y="4757653"/>
                <a:ext cx="179444" cy="17130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488" y="4757653"/>
                <a:ext cx="179444" cy="171307"/>
              </a:xfrm>
              <a:prstGeom prst="rect">
                <a:avLst/>
              </a:prstGeom>
              <a:blipFill rotWithShape="0">
                <a:blip r:embed="rId3"/>
                <a:stretch>
                  <a:fillRect l="-9375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>
            <a:off x="7431221" y="4757653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464569" y="53101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7655065" y="53101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7850325" y="53101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8036058" y="53101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6459678" y="531010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6654938" y="5310102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938" y="5310102"/>
                <a:ext cx="179444" cy="171307"/>
              </a:xfrm>
              <a:prstGeom prst="rect">
                <a:avLst/>
              </a:prstGeom>
              <a:blipFill rotWithShape="0">
                <a:blip r:embed="rId4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6840671" y="531010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Rectangle 53"/>
          <p:cNvSpPr/>
          <p:nvPr/>
        </p:nvSpPr>
        <p:spPr>
          <a:xfrm>
            <a:off x="5656407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Rectangle 54"/>
          <p:cNvSpPr/>
          <p:nvPr/>
        </p:nvSpPr>
        <p:spPr>
          <a:xfrm>
            <a:off x="5846903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8" name="Rectangle 57"/>
          <p:cNvSpPr/>
          <p:nvPr/>
        </p:nvSpPr>
        <p:spPr>
          <a:xfrm>
            <a:off x="6042163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9" name="Rectangle 58"/>
          <p:cNvSpPr/>
          <p:nvPr/>
        </p:nvSpPr>
        <p:spPr>
          <a:xfrm>
            <a:off x="6227896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6451745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6642241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6837501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7023234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7256607" y="58943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7447103" y="5894303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03" y="5894303"/>
                <a:ext cx="179444" cy="171307"/>
              </a:xfrm>
              <a:prstGeom prst="rect">
                <a:avLst/>
              </a:prstGeom>
              <a:blipFill rotWithShape="0">
                <a:blip r:embed="rId5"/>
                <a:stretch>
                  <a:fillRect l="-31250" r="-125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/>
          <p:cNvSpPr/>
          <p:nvPr/>
        </p:nvSpPr>
        <p:spPr>
          <a:xfrm>
            <a:off x="7642363" y="58943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7828096" y="58943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8051945" y="588954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42441" y="588954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8437701" y="5889540"/>
                <a:ext cx="179444" cy="171307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701" y="5889540"/>
                <a:ext cx="179444" cy="171307"/>
              </a:xfrm>
              <a:prstGeom prst="rect">
                <a:avLst/>
              </a:prstGeom>
              <a:blipFill rotWithShape="0">
                <a:blip r:embed="rId6"/>
                <a:stretch>
                  <a:fillRect l="-30303" r="-9091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/>
          <p:cNvSpPr/>
          <p:nvPr/>
        </p:nvSpPr>
        <p:spPr>
          <a:xfrm>
            <a:off x="8623434" y="588954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72" name="Straight Connector 71"/>
          <p:cNvCxnSpPr/>
          <p:nvPr/>
        </p:nvCxnSpPr>
        <p:spPr>
          <a:xfrm flipH="1">
            <a:off x="9909814" y="4911046"/>
            <a:ext cx="597260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0507074" y="4911046"/>
            <a:ext cx="604668" cy="38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91" idx="1"/>
          </p:cNvCxnSpPr>
          <p:nvPr/>
        </p:nvCxnSpPr>
        <p:spPr>
          <a:xfrm flipH="1">
            <a:off x="9108263" y="5466636"/>
            <a:ext cx="839652" cy="50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97" idx="1"/>
          </p:cNvCxnSpPr>
          <p:nvPr/>
        </p:nvCxnSpPr>
        <p:spPr>
          <a:xfrm>
            <a:off x="9947914" y="5466636"/>
            <a:ext cx="150947" cy="50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10770980" y="5466635"/>
            <a:ext cx="340762" cy="48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106" idx="1"/>
          </p:cNvCxnSpPr>
          <p:nvPr/>
        </p:nvCxnSpPr>
        <p:spPr>
          <a:xfrm>
            <a:off x="11149842" y="5466635"/>
            <a:ext cx="734952" cy="496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0121092" y="4745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10311588" y="4745461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0506848" y="4745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10692581" y="4745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0725929" y="52979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0916425" y="52979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11111685" y="5297911"/>
                <a:ext cx="179444" cy="171307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685" y="5297911"/>
                <a:ext cx="179444" cy="171307"/>
              </a:xfrm>
              <a:prstGeom prst="rect">
                <a:avLst/>
              </a:prstGeom>
              <a:blipFill rotWithShape="0">
                <a:blip r:embed="rId7"/>
                <a:stretch>
                  <a:fillRect l="-31250" r="-125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84"/>
          <p:cNvSpPr/>
          <p:nvPr/>
        </p:nvSpPr>
        <p:spPr>
          <a:xfrm>
            <a:off x="11297418" y="52979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9530542" y="5297910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542" y="5297910"/>
                <a:ext cx="179444" cy="171307"/>
              </a:xfrm>
              <a:prstGeom prst="rect">
                <a:avLst/>
              </a:prstGeom>
              <a:blipFill rotWithShape="0">
                <a:blip r:embed="rId8"/>
                <a:stretch>
                  <a:fillRect l="-9091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 86"/>
          <p:cNvSpPr/>
          <p:nvPr/>
        </p:nvSpPr>
        <p:spPr>
          <a:xfrm>
            <a:off x="9721038" y="529791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9916298" y="5297910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298" y="5297910"/>
                <a:ext cx="179444" cy="171307"/>
              </a:xfrm>
              <a:prstGeom prst="rect">
                <a:avLst/>
              </a:prstGeom>
              <a:blipFill rotWithShape="0">
                <a:blip r:embed="rId9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/>
          <p:cNvSpPr/>
          <p:nvPr/>
        </p:nvSpPr>
        <p:spPr>
          <a:xfrm>
            <a:off x="10102031" y="529791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0" name="Rectangle 89"/>
          <p:cNvSpPr/>
          <p:nvPr/>
        </p:nvSpPr>
        <p:spPr>
          <a:xfrm>
            <a:off x="8917767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1" name="Rectangle 90"/>
          <p:cNvSpPr/>
          <p:nvPr/>
        </p:nvSpPr>
        <p:spPr>
          <a:xfrm>
            <a:off x="9108263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2" name="Rectangle 91"/>
          <p:cNvSpPr/>
          <p:nvPr/>
        </p:nvSpPr>
        <p:spPr>
          <a:xfrm>
            <a:off x="9303523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3" name="Rectangle 92"/>
          <p:cNvSpPr/>
          <p:nvPr/>
        </p:nvSpPr>
        <p:spPr>
          <a:xfrm>
            <a:off x="9489256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5" name="Rectangle 94"/>
          <p:cNvSpPr/>
          <p:nvPr/>
        </p:nvSpPr>
        <p:spPr>
          <a:xfrm>
            <a:off x="9713105" y="588369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6" name="Rectangle 95"/>
          <p:cNvSpPr/>
          <p:nvPr/>
        </p:nvSpPr>
        <p:spPr>
          <a:xfrm>
            <a:off x="9903601" y="588369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10098861" y="5883698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861" y="5883698"/>
                <a:ext cx="179444" cy="171307"/>
              </a:xfrm>
              <a:prstGeom prst="rect">
                <a:avLst/>
              </a:prstGeom>
              <a:blipFill rotWithShape="0">
                <a:blip r:embed="rId10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/>
          <p:cNvSpPr/>
          <p:nvPr/>
        </p:nvSpPr>
        <p:spPr>
          <a:xfrm>
            <a:off x="10284594" y="588369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9" name="Rectangle 98"/>
          <p:cNvSpPr/>
          <p:nvPr/>
        </p:nvSpPr>
        <p:spPr>
          <a:xfrm>
            <a:off x="10517967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0" name="Rectangle 99"/>
          <p:cNvSpPr/>
          <p:nvPr/>
        </p:nvSpPr>
        <p:spPr>
          <a:xfrm>
            <a:off x="10708463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1" name="Rectangle 100"/>
          <p:cNvSpPr/>
          <p:nvPr/>
        </p:nvSpPr>
        <p:spPr>
          <a:xfrm>
            <a:off x="10903723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2" name="Rectangle 101"/>
          <p:cNvSpPr/>
          <p:nvPr/>
        </p:nvSpPr>
        <p:spPr>
          <a:xfrm>
            <a:off x="11089456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3" name="Rectangle 102"/>
          <p:cNvSpPr/>
          <p:nvPr/>
        </p:nvSpPr>
        <p:spPr>
          <a:xfrm>
            <a:off x="11313305" y="587734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4" name="Rectangle 103"/>
          <p:cNvSpPr/>
          <p:nvPr/>
        </p:nvSpPr>
        <p:spPr>
          <a:xfrm>
            <a:off x="11503801" y="587734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5" name="Rectangle 104"/>
          <p:cNvSpPr/>
          <p:nvPr/>
        </p:nvSpPr>
        <p:spPr>
          <a:xfrm>
            <a:off x="11699061" y="587734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6" name="Rectangle 105"/>
          <p:cNvSpPr/>
          <p:nvPr/>
        </p:nvSpPr>
        <p:spPr>
          <a:xfrm>
            <a:off x="11884794" y="587734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8489650" y="4212061"/>
                <a:ext cx="179444" cy="171307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650" y="4212061"/>
                <a:ext cx="179444" cy="171307"/>
              </a:xfrm>
              <a:prstGeom prst="rect">
                <a:avLst/>
              </a:prstGeom>
              <a:blipFill rotWithShape="0">
                <a:blip r:embed="rId11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8680146" y="4212061"/>
                <a:ext cx="179444" cy="171307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146" y="4212061"/>
                <a:ext cx="179444" cy="171307"/>
              </a:xfrm>
              <a:prstGeom prst="rect">
                <a:avLst/>
              </a:prstGeom>
              <a:blipFill rotWithShape="0">
                <a:blip r:embed="rId12"/>
                <a:stretch>
                  <a:fillRect l="-18750" t="-3226" r="-3125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ectangle 110"/>
          <p:cNvSpPr/>
          <p:nvPr/>
        </p:nvSpPr>
        <p:spPr>
          <a:xfrm>
            <a:off x="8875406" y="4212061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112" name="Rectangle 111"/>
          <p:cNvSpPr/>
          <p:nvPr/>
        </p:nvSpPr>
        <p:spPr>
          <a:xfrm>
            <a:off x="9061139" y="42120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6269975" y="4757653"/>
            <a:ext cx="1946320" cy="724551"/>
            <a:chOff x="6269975" y="4757653"/>
            <a:chExt cx="1946320" cy="724551"/>
          </a:xfrm>
        </p:grpSpPr>
        <p:sp>
          <p:nvSpPr>
            <p:cNvPr id="113" name="Rectangle 112"/>
            <p:cNvSpPr/>
            <p:nvPr/>
          </p:nvSpPr>
          <p:spPr>
            <a:xfrm>
              <a:off x="6857351" y="4757653"/>
              <a:ext cx="179444" cy="171307"/>
            </a:xfrm>
            <a:prstGeom prst="rect">
              <a:avLst/>
            </a:prstGeom>
            <a:pattFill prst="dkUpDiag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7047847" y="4757653"/>
              <a:ext cx="179444" cy="171307"/>
            </a:xfrm>
            <a:prstGeom prst="rect">
              <a:avLst/>
            </a:prstGeom>
            <a:pattFill prst="dkUpDiag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428840" y="4757653"/>
              <a:ext cx="179444" cy="171307"/>
            </a:xfrm>
            <a:prstGeom prst="rect">
              <a:avLst/>
            </a:prstGeom>
            <a:pattFill prst="dkUpDiag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Rectangle 116"/>
                <p:cNvSpPr/>
                <p:nvPr/>
              </p:nvSpPr>
              <p:spPr>
                <a:xfrm>
                  <a:off x="7240726" y="4757653"/>
                  <a:ext cx="179444" cy="171307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7" name="Rectangle 1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0726" y="4757653"/>
                  <a:ext cx="179444" cy="17130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375"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Rectangle 117"/>
            <p:cNvSpPr/>
            <p:nvPr/>
          </p:nvSpPr>
          <p:spPr>
            <a:xfrm>
              <a:off x="7465362" y="5310897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7655858" y="5310897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851118" y="5310897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8036851" y="5310897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6269975" y="5310896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6460471" y="5310896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Rectangle 123"/>
                <p:cNvSpPr/>
                <p:nvPr/>
              </p:nvSpPr>
              <p:spPr>
                <a:xfrm>
                  <a:off x="6655731" y="5310896"/>
                  <a:ext cx="179444" cy="17130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24" name="Rectangle 1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5731" y="5310896"/>
                  <a:ext cx="179444" cy="17130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9375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Rectangle 124"/>
            <p:cNvSpPr/>
            <p:nvPr/>
          </p:nvSpPr>
          <p:spPr>
            <a:xfrm>
              <a:off x="6841464" y="5310896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3480581" y="5286134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9" name="Rectangle 138"/>
          <p:cNvSpPr/>
          <p:nvPr/>
        </p:nvSpPr>
        <p:spPr>
          <a:xfrm>
            <a:off x="3671077" y="5286134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0" name="Rectangle 139"/>
          <p:cNvSpPr/>
          <p:nvPr/>
        </p:nvSpPr>
        <p:spPr>
          <a:xfrm>
            <a:off x="3251183" y="4732891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1" name="Rectangle 140"/>
          <p:cNvSpPr/>
          <p:nvPr/>
        </p:nvSpPr>
        <p:spPr>
          <a:xfrm>
            <a:off x="2872570" y="4732890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2" name="Rectangle 141"/>
          <p:cNvSpPr/>
          <p:nvPr/>
        </p:nvSpPr>
        <p:spPr>
          <a:xfrm>
            <a:off x="3063066" y="4732890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3" name="Rectangle 142"/>
          <p:cNvSpPr/>
          <p:nvPr/>
        </p:nvSpPr>
        <p:spPr>
          <a:xfrm>
            <a:off x="3444059" y="4732890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/>
              <p:cNvSpPr/>
              <p:nvPr/>
            </p:nvSpPr>
            <p:spPr>
              <a:xfrm>
                <a:off x="3255945" y="4732890"/>
                <a:ext cx="179444" cy="17130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4" name="Rectangle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945" y="4732890"/>
                <a:ext cx="179444" cy="171307"/>
              </a:xfrm>
              <a:prstGeom prst="rect">
                <a:avLst/>
              </a:prstGeom>
              <a:blipFill rotWithShape="0">
                <a:blip r:embed="rId13"/>
                <a:stretch>
                  <a:fillRect l="-9091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Rectangle 144"/>
          <p:cNvSpPr/>
          <p:nvPr/>
        </p:nvSpPr>
        <p:spPr>
          <a:xfrm>
            <a:off x="3866337" y="5286134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6" name="Rectangle 145"/>
          <p:cNvSpPr/>
          <p:nvPr/>
        </p:nvSpPr>
        <p:spPr>
          <a:xfrm>
            <a:off x="4052070" y="5286134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7" name="Rectangle 146"/>
          <p:cNvSpPr/>
          <p:nvPr/>
        </p:nvSpPr>
        <p:spPr>
          <a:xfrm>
            <a:off x="2285194" y="528613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8" name="Rectangle 147"/>
          <p:cNvSpPr/>
          <p:nvPr/>
        </p:nvSpPr>
        <p:spPr>
          <a:xfrm>
            <a:off x="2475690" y="528613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Rectangle 148"/>
              <p:cNvSpPr/>
              <p:nvPr/>
            </p:nvSpPr>
            <p:spPr>
              <a:xfrm>
                <a:off x="2670950" y="5286133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9" name="Rectangle 1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950" y="5286133"/>
                <a:ext cx="179444" cy="171307"/>
              </a:xfrm>
              <a:prstGeom prst="rect">
                <a:avLst/>
              </a:prstGeom>
              <a:blipFill rotWithShape="0">
                <a:blip r:embed="rId14"/>
                <a:stretch>
                  <a:fillRect l="-9091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ectangle 149"/>
          <p:cNvSpPr/>
          <p:nvPr/>
        </p:nvSpPr>
        <p:spPr>
          <a:xfrm>
            <a:off x="2856683" y="528613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1" name="TextBox 150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61112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0.32786 -0.003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93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6 L 0.03437 0.08055 " pathEditMode="relative" rAng="0" ptsTypes="AA">
                                      <p:cBhvr>
                                        <p:cTn id="49" dur="9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" y="4028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4" grpId="1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163651" y="5492235"/>
            <a:ext cx="1841500" cy="27865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Table 5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9970" y="4261659"/>
              <a:ext cx="1874619" cy="2133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50793"/>
                    <a:gridCol w="923826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Block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Leaf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4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7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5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Table 5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9970" y="4261659"/>
              <a:ext cx="1874619" cy="2133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50793"/>
                    <a:gridCol w="923826"/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Block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Leaf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204000" r="-9871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4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298039" r="-98718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406000" r="-987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7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641" t="-506000" r="-9871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5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ORAM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913120" cy="2059516"/>
          </a:xfrm>
        </p:spPr>
        <p:txBody>
          <a:bodyPr>
            <a:normAutofit/>
          </a:bodyPr>
          <a:lstStyle/>
          <a:p>
            <a:r>
              <a:rPr lang="en-US" dirty="0" smtClean="0"/>
              <a:t>Eventually, root node will fill up</a:t>
            </a:r>
          </a:p>
          <a:p>
            <a:pPr lvl="1"/>
            <a:r>
              <a:rPr lang="en-US" dirty="0" smtClean="0"/>
              <a:t>Need a way to push blocks back down the tree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Randomly select one node from each level</a:t>
            </a:r>
          </a:p>
          <a:p>
            <a:pPr lvl="2"/>
            <a:r>
              <a:rPr lang="en-US" dirty="0" smtClean="0"/>
              <a:t>Push to children</a:t>
            </a:r>
          </a:p>
          <a:p>
            <a:pPr lvl="2"/>
            <a:r>
              <a:rPr lang="en-US" dirty="0" smtClean="0"/>
              <a:t>Re-encrypt and write back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94249" y="3926917"/>
            <a:ext cx="251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Position map</a:t>
            </a:r>
            <a:endParaRPr lang="en-US" u="sng" dirty="0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7239965" y="4383368"/>
            <a:ext cx="1629918" cy="374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869876" y="4383368"/>
            <a:ext cx="1245686" cy="362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873752" y="6095384"/>
            <a:ext cx="7218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Leaf Indices:     0                    1                       2                   3                          4                   5                       6                   7</a:t>
            </a:r>
            <a:endParaRPr lang="en-US" sz="1200" dirty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6648454" y="4923238"/>
            <a:ext cx="597260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245714" y="4923238"/>
            <a:ext cx="604668" cy="38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endCxn id="55" idx="1"/>
          </p:cNvCxnSpPr>
          <p:nvPr/>
        </p:nvCxnSpPr>
        <p:spPr>
          <a:xfrm flipH="1">
            <a:off x="5846903" y="5478828"/>
            <a:ext cx="839652" cy="50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62" idx="1"/>
          </p:cNvCxnSpPr>
          <p:nvPr/>
        </p:nvCxnSpPr>
        <p:spPr>
          <a:xfrm>
            <a:off x="6686554" y="5478828"/>
            <a:ext cx="150947" cy="50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7509620" y="5478827"/>
            <a:ext cx="340762" cy="48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71" idx="1"/>
          </p:cNvCxnSpPr>
          <p:nvPr/>
        </p:nvCxnSpPr>
        <p:spPr>
          <a:xfrm>
            <a:off x="7888482" y="5478827"/>
            <a:ext cx="734952" cy="496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859732" y="4757653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7050228" y="4757653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7245488" y="4757653"/>
                <a:ext cx="179444" cy="17130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488" y="4757653"/>
                <a:ext cx="179444" cy="171307"/>
              </a:xfrm>
              <a:prstGeom prst="rect">
                <a:avLst/>
              </a:prstGeom>
              <a:blipFill rotWithShape="0">
                <a:blip r:embed="rId3"/>
                <a:stretch>
                  <a:fillRect l="-9375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>
            <a:off x="7431221" y="4757653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4" name="Rectangle 43"/>
          <p:cNvSpPr/>
          <p:nvPr/>
        </p:nvSpPr>
        <p:spPr>
          <a:xfrm>
            <a:off x="7464569" y="53101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7655065" y="53101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>
            <a:off x="7850325" y="53101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8036058" y="53101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9" name="Rectangle 48"/>
          <p:cNvSpPr/>
          <p:nvPr/>
        </p:nvSpPr>
        <p:spPr>
          <a:xfrm>
            <a:off x="6269182" y="531010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0" name="Rectangle 49"/>
          <p:cNvSpPr/>
          <p:nvPr/>
        </p:nvSpPr>
        <p:spPr>
          <a:xfrm>
            <a:off x="6459678" y="531010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6654938" y="5310102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938" y="5310102"/>
                <a:ext cx="179444" cy="171307"/>
              </a:xfrm>
              <a:prstGeom prst="rect">
                <a:avLst/>
              </a:prstGeom>
              <a:blipFill rotWithShape="0">
                <a:blip r:embed="rId4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/>
          <p:cNvSpPr/>
          <p:nvPr/>
        </p:nvSpPr>
        <p:spPr>
          <a:xfrm>
            <a:off x="6840671" y="531010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Rectangle 53"/>
          <p:cNvSpPr/>
          <p:nvPr/>
        </p:nvSpPr>
        <p:spPr>
          <a:xfrm>
            <a:off x="5656407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5" name="Rectangle 54"/>
          <p:cNvSpPr/>
          <p:nvPr/>
        </p:nvSpPr>
        <p:spPr>
          <a:xfrm>
            <a:off x="5846903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8" name="Rectangle 57"/>
          <p:cNvSpPr/>
          <p:nvPr/>
        </p:nvSpPr>
        <p:spPr>
          <a:xfrm>
            <a:off x="6042163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9" name="Rectangle 58"/>
          <p:cNvSpPr/>
          <p:nvPr/>
        </p:nvSpPr>
        <p:spPr>
          <a:xfrm>
            <a:off x="6227896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>
            <a:off x="6451745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6642241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6837501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3" name="Rectangle 62"/>
          <p:cNvSpPr/>
          <p:nvPr/>
        </p:nvSpPr>
        <p:spPr>
          <a:xfrm>
            <a:off x="7023234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4" name="Rectangle 63"/>
          <p:cNvSpPr/>
          <p:nvPr/>
        </p:nvSpPr>
        <p:spPr>
          <a:xfrm>
            <a:off x="7256607" y="58943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7447103" y="5894303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03" y="5894303"/>
                <a:ext cx="179444" cy="171307"/>
              </a:xfrm>
              <a:prstGeom prst="rect">
                <a:avLst/>
              </a:prstGeom>
              <a:blipFill rotWithShape="0">
                <a:blip r:embed="rId5"/>
                <a:stretch>
                  <a:fillRect l="-31250" r="-125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65"/>
          <p:cNvSpPr/>
          <p:nvPr/>
        </p:nvSpPr>
        <p:spPr>
          <a:xfrm>
            <a:off x="7642363" y="58943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7828096" y="58943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8" name="Rectangle 67"/>
          <p:cNvSpPr/>
          <p:nvPr/>
        </p:nvSpPr>
        <p:spPr>
          <a:xfrm>
            <a:off x="8051945" y="588954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9" name="Rectangle 68"/>
          <p:cNvSpPr/>
          <p:nvPr/>
        </p:nvSpPr>
        <p:spPr>
          <a:xfrm>
            <a:off x="8242441" y="588954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8437701" y="5889540"/>
                <a:ext cx="179444" cy="171307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701" y="5889540"/>
                <a:ext cx="179444" cy="171307"/>
              </a:xfrm>
              <a:prstGeom prst="rect">
                <a:avLst/>
              </a:prstGeom>
              <a:blipFill rotWithShape="0">
                <a:blip r:embed="rId6"/>
                <a:stretch>
                  <a:fillRect l="-30303" r="-9091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Rectangle 70"/>
          <p:cNvSpPr/>
          <p:nvPr/>
        </p:nvSpPr>
        <p:spPr>
          <a:xfrm>
            <a:off x="8623434" y="588954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72" name="Straight Connector 71"/>
          <p:cNvCxnSpPr/>
          <p:nvPr/>
        </p:nvCxnSpPr>
        <p:spPr>
          <a:xfrm flipH="1">
            <a:off x="9909814" y="4911046"/>
            <a:ext cx="597260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0507074" y="4911046"/>
            <a:ext cx="604668" cy="38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91" idx="1"/>
          </p:cNvCxnSpPr>
          <p:nvPr/>
        </p:nvCxnSpPr>
        <p:spPr>
          <a:xfrm flipH="1">
            <a:off x="9108263" y="5466636"/>
            <a:ext cx="839652" cy="50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97" idx="1"/>
          </p:cNvCxnSpPr>
          <p:nvPr/>
        </p:nvCxnSpPr>
        <p:spPr>
          <a:xfrm>
            <a:off x="9947914" y="5466636"/>
            <a:ext cx="150947" cy="50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10770980" y="5466635"/>
            <a:ext cx="340762" cy="48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106" idx="1"/>
          </p:cNvCxnSpPr>
          <p:nvPr/>
        </p:nvCxnSpPr>
        <p:spPr>
          <a:xfrm>
            <a:off x="11149842" y="5466635"/>
            <a:ext cx="734952" cy="496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0121092" y="4745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10311588" y="4745461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80" name="Rectangle 79"/>
          <p:cNvSpPr/>
          <p:nvPr/>
        </p:nvSpPr>
        <p:spPr>
          <a:xfrm>
            <a:off x="10506848" y="4745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1" name="Rectangle 80"/>
          <p:cNvSpPr/>
          <p:nvPr/>
        </p:nvSpPr>
        <p:spPr>
          <a:xfrm>
            <a:off x="10692581" y="4745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10725929" y="52979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0916425" y="52979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11111685" y="5297911"/>
                <a:ext cx="179444" cy="171307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685" y="5297911"/>
                <a:ext cx="179444" cy="171307"/>
              </a:xfrm>
              <a:prstGeom prst="rect">
                <a:avLst/>
              </a:prstGeom>
              <a:blipFill rotWithShape="0">
                <a:blip r:embed="rId7"/>
                <a:stretch>
                  <a:fillRect l="-31250" r="-125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84"/>
          <p:cNvSpPr/>
          <p:nvPr/>
        </p:nvSpPr>
        <p:spPr>
          <a:xfrm>
            <a:off x="11297418" y="52979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9530542" y="5297910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542" y="5297910"/>
                <a:ext cx="179444" cy="171307"/>
              </a:xfrm>
              <a:prstGeom prst="rect">
                <a:avLst/>
              </a:prstGeom>
              <a:blipFill rotWithShape="0">
                <a:blip r:embed="rId8"/>
                <a:stretch>
                  <a:fillRect l="-9091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 86"/>
          <p:cNvSpPr/>
          <p:nvPr/>
        </p:nvSpPr>
        <p:spPr>
          <a:xfrm>
            <a:off x="9721038" y="529791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Rectangle 87"/>
              <p:cNvSpPr/>
              <p:nvPr/>
            </p:nvSpPr>
            <p:spPr>
              <a:xfrm>
                <a:off x="9916298" y="5297910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8" name="Rectangle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298" y="5297910"/>
                <a:ext cx="179444" cy="171307"/>
              </a:xfrm>
              <a:prstGeom prst="rect">
                <a:avLst/>
              </a:prstGeom>
              <a:blipFill rotWithShape="0">
                <a:blip r:embed="rId9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ectangle 88"/>
          <p:cNvSpPr/>
          <p:nvPr/>
        </p:nvSpPr>
        <p:spPr>
          <a:xfrm>
            <a:off x="10102031" y="529791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0" name="Rectangle 89"/>
          <p:cNvSpPr/>
          <p:nvPr/>
        </p:nvSpPr>
        <p:spPr>
          <a:xfrm>
            <a:off x="8917767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1" name="Rectangle 90"/>
          <p:cNvSpPr/>
          <p:nvPr/>
        </p:nvSpPr>
        <p:spPr>
          <a:xfrm>
            <a:off x="9108263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2" name="Rectangle 91"/>
          <p:cNvSpPr/>
          <p:nvPr/>
        </p:nvSpPr>
        <p:spPr>
          <a:xfrm>
            <a:off x="9303523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3" name="Rectangle 92"/>
          <p:cNvSpPr/>
          <p:nvPr/>
        </p:nvSpPr>
        <p:spPr>
          <a:xfrm>
            <a:off x="9489256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5" name="Rectangle 94"/>
          <p:cNvSpPr/>
          <p:nvPr/>
        </p:nvSpPr>
        <p:spPr>
          <a:xfrm>
            <a:off x="9713105" y="588369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6" name="Rectangle 95"/>
          <p:cNvSpPr/>
          <p:nvPr/>
        </p:nvSpPr>
        <p:spPr>
          <a:xfrm>
            <a:off x="9903601" y="588369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/>
              <p:cNvSpPr/>
              <p:nvPr/>
            </p:nvSpPr>
            <p:spPr>
              <a:xfrm>
                <a:off x="10098861" y="5883698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7" name="Rectangle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861" y="5883698"/>
                <a:ext cx="179444" cy="171307"/>
              </a:xfrm>
              <a:prstGeom prst="rect">
                <a:avLst/>
              </a:prstGeom>
              <a:blipFill rotWithShape="0">
                <a:blip r:embed="rId10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le 97"/>
          <p:cNvSpPr/>
          <p:nvPr/>
        </p:nvSpPr>
        <p:spPr>
          <a:xfrm>
            <a:off x="10284594" y="588369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9" name="Rectangle 98"/>
          <p:cNvSpPr/>
          <p:nvPr/>
        </p:nvSpPr>
        <p:spPr>
          <a:xfrm>
            <a:off x="10517967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0" name="Rectangle 99"/>
          <p:cNvSpPr/>
          <p:nvPr/>
        </p:nvSpPr>
        <p:spPr>
          <a:xfrm>
            <a:off x="10708463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1" name="Rectangle 100"/>
          <p:cNvSpPr/>
          <p:nvPr/>
        </p:nvSpPr>
        <p:spPr>
          <a:xfrm>
            <a:off x="10903723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2" name="Rectangle 101"/>
          <p:cNvSpPr/>
          <p:nvPr/>
        </p:nvSpPr>
        <p:spPr>
          <a:xfrm>
            <a:off x="11089456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3" name="Rectangle 102"/>
          <p:cNvSpPr/>
          <p:nvPr/>
        </p:nvSpPr>
        <p:spPr>
          <a:xfrm>
            <a:off x="11313305" y="587734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4" name="Rectangle 103"/>
          <p:cNvSpPr/>
          <p:nvPr/>
        </p:nvSpPr>
        <p:spPr>
          <a:xfrm>
            <a:off x="11503801" y="587734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5" name="Rectangle 104"/>
          <p:cNvSpPr/>
          <p:nvPr/>
        </p:nvSpPr>
        <p:spPr>
          <a:xfrm>
            <a:off x="11699061" y="587734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6" name="Rectangle 105"/>
          <p:cNvSpPr/>
          <p:nvPr/>
        </p:nvSpPr>
        <p:spPr>
          <a:xfrm>
            <a:off x="11884794" y="587734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8489650" y="4212061"/>
                <a:ext cx="179444" cy="171307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650" y="4212061"/>
                <a:ext cx="179444" cy="171307"/>
              </a:xfrm>
              <a:prstGeom prst="rect">
                <a:avLst/>
              </a:prstGeom>
              <a:blipFill rotWithShape="0">
                <a:blip r:embed="rId11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8680146" y="4212061"/>
                <a:ext cx="179444" cy="171307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146" y="4212061"/>
                <a:ext cx="179444" cy="171307"/>
              </a:xfrm>
              <a:prstGeom prst="rect">
                <a:avLst/>
              </a:prstGeom>
              <a:blipFill rotWithShape="0">
                <a:blip r:embed="rId12"/>
                <a:stretch>
                  <a:fillRect l="-18750" t="-3226" r="-3125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ectangle 110"/>
          <p:cNvSpPr/>
          <p:nvPr/>
        </p:nvSpPr>
        <p:spPr>
          <a:xfrm>
            <a:off x="8875406" y="4212061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112" name="Rectangle 111"/>
          <p:cNvSpPr/>
          <p:nvPr/>
        </p:nvSpPr>
        <p:spPr>
          <a:xfrm>
            <a:off x="9061139" y="42120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4" name="Group 3"/>
          <p:cNvGrpSpPr/>
          <p:nvPr/>
        </p:nvGrpSpPr>
        <p:grpSpPr>
          <a:xfrm>
            <a:off x="2285194" y="4732890"/>
            <a:ext cx="1946320" cy="724551"/>
            <a:chOff x="2285194" y="4732890"/>
            <a:chExt cx="1946320" cy="724551"/>
          </a:xfrm>
        </p:grpSpPr>
        <p:sp>
          <p:nvSpPr>
            <p:cNvPr id="129" name="Rectangle 128"/>
            <p:cNvSpPr/>
            <p:nvPr/>
          </p:nvSpPr>
          <p:spPr>
            <a:xfrm>
              <a:off x="3480581" y="5286134"/>
              <a:ext cx="179444" cy="171307"/>
            </a:xfrm>
            <a:prstGeom prst="rect">
              <a:avLst/>
            </a:prstGeom>
            <a:pattFill prst="dkUpDiag">
              <a:fgClr>
                <a:schemeClr val="accent5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3671077" y="5286134"/>
              <a:ext cx="179444" cy="171307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1</a:t>
              </a:r>
              <a:endParaRPr lang="en-US" sz="1200" dirty="0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3251183" y="4732891"/>
              <a:ext cx="179444" cy="171307"/>
            </a:xfrm>
            <a:prstGeom prst="rect">
              <a:avLst/>
            </a:prstGeom>
            <a:pattFill prst="dkUpDiag">
              <a:fgClr>
                <a:schemeClr val="accent6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2872570" y="4732890"/>
              <a:ext cx="179444" cy="171307"/>
            </a:xfrm>
            <a:prstGeom prst="rect">
              <a:avLst/>
            </a:prstGeom>
            <a:pattFill prst="dkUpDiag">
              <a:fgClr>
                <a:schemeClr val="accent5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063066" y="4732890"/>
              <a:ext cx="179444" cy="171307"/>
            </a:xfrm>
            <a:prstGeom prst="rect">
              <a:avLst/>
            </a:prstGeom>
            <a:pattFill prst="dkUpDiag">
              <a:fgClr>
                <a:schemeClr val="accent5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3444059" y="4732890"/>
              <a:ext cx="179444" cy="171307"/>
            </a:xfrm>
            <a:prstGeom prst="rect">
              <a:avLst/>
            </a:prstGeom>
            <a:pattFill prst="dkUpDiag">
              <a:fgClr>
                <a:schemeClr val="accent5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3255945" y="4732890"/>
              <a:ext cx="179444" cy="171307"/>
            </a:xfrm>
            <a:prstGeom prst="rect">
              <a:avLst/>
            </a:prstGeom>
            <a:pattFill prst="dkUpDiag">
              <a:fgClr>
                <a:schemeClr val="accent5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3866337" y="5286134"/>
              <a:ext cx="179444" cy="171307"/>
            </a:xfrm>
            <a:prstGeom prst="rect">
              <a:avLst/>
            </a:prstGeom>
            <a:pattFill prst="dkUpDiag">
              <a:fgClr>
                <a:schemeClr val="accent5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4052070" y="5286134"/>
              <a:ext cx="179444" cy="171307"/>
            </a:xfrm>
            <a:prstGeom prst="rect">
              <a:avLst/>
            </a:prstGeom>
            <a:pattFill prst="dkUpDiag">
              <a:fgClr>
                <a:schemeClr val="accent5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285194" y="5286133"/>
              <a:ext cx="179444" cy="171307"/>
            </a:xfrm>
            <a:prstGeom prst="rect">
              <a:avLst/>
            </a:prstGeom>
            <a:pattFill prst="dkUpDiag">
              <a:fgClr>
                <a:schemeClr val="accent5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2475690" y="5286133"/>
              <a:ext cx="179444" cy="171307"/>
            </a:xfrm>
            <a:prstGeom prst="rect">
              <a:avLst/>
            </a:prstGeom>
            <a:pattFill prst="dkUpDiag">
              <a:fgClr>
                <a:schemeClr val="accent5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Rectangle 134"/>
                <p:cNvSpPr/>
                <p:nvPr/>
              </p:nvSpPr>
              <p:spPr>
                <a:xfrm>
                  <a:off x="2670950" y="5286133"/>
                  <a:ext cx="179444" cy="171307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35" name="Rectangle 1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0950" y="5286133"/>
                  <a:ext cx="179444" cy="171307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9091"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6" name="Rectangle 135"/>
            <p:cNvSpPr/>
            <p:nvPr/>
          </p:nvSpPr>
          <p:spPr>
            <a:xfrm>
              <a:off x="2856683" y="5286133"/>
              <a:ext cx="179444" cy="171307"/>
            </a:xfrm>
            <a:prstGeom prst="rect">
              <a:avLst/>
            </a:prstGeom>
            <a:pattFill prst="dkUpDiag">
              <a:fgClr>
                <a:schemeClr val="accent5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5012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3276 0.003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80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ORAM Security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5663304" cy="402336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Every access to a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pulls a new path uniformly at random</a:t>
                </a:r>
              </a:p>
              <a:p>
                <a:pPr lvl="1"/>
                <a:r>
                  <a:rPr lang="en-US" dirty="0" smtClean="0"/>
                  <a:t>This is because its reassigned uniformly at random during each access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5663304" cy="4023360"/>
              </a:xfrm>
              <a:blipFill rotWithShape="0">
                <a:blip r:embed="rId2"/>
                <a:stretch>
                  <a:fillRect l="-1076" t="-1667" r="-13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72972" y="3961034"/>
            <a:ext cx="4545782" cy="2019499"/>
            <a:chOff x="1421385" y="1896533"/>
            <a:chExt cx="8590448" cy="3816374"/>
          </a:xfrm>
        </p:grpSpPr>
        <p:sp>
          <p:nvSpPr>
            <p:cNvPr id="52" name="TextBox 51"/>
            <p:cNvSpPr txBox="1"/>
            <p:nvPr/>
          </p:nvSpPr>
          <p:spPr>
            <a:xfrm>
              <a:off x="2870200" y="1896533"/>
              <a:ext cx="1481666" cy="479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Real world</a:t>
              </a:r>
              <a:endParaRPr lang="en-US" sz="10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535333" y="1896533"/>
              <a:ext cx="1481666" cy="465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smtClean="0"/>
                <a:t>Ideal world</a:t>
              </a:r>
              <a:endParaRPr lang="en-US" sz="1000" dirty="0"/>
            </a:p>
          </p:txBody>
        </p:sp>
        <p:cxnSp>
          <p:nvCxnSpPr>
            <p:cNvPr id="58" name="Straight Connector 57"/>
            <p:cNvCxnSpPr/>
            <p:nvPr/>
          </p:nvCxnSpPr>
          <p:spPr>
            <a:xfrm flipH="1">
              <a:off x="5816338" y="2184400"/>
              <a:ext cx="8728" cy="28306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2463800" y="2265865"/>
              <a:ext cx="69003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1617132" y="2328332"/>
                  <a:ext cx="4038600" cy="8142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Client requests the same block </a:t>
                  </a:r>
                  <a14:m>
                    <m:oMath xmlns:m="http://schemas.openxmlformats.org/officeDocument/2006/math">
                      <m:r>
                        <a:rPr lang="en-US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times in a row</a:t>
                  </a: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132" y="2328332"/>
                  <a:ext cx="4038600" cy="814274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b="-42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973233" y="2328332"/>
                  <a:ext cx="4038600" cy="8142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Client requests </a:t>
                  </a:r>
                  <a14:m>
                    <m:oMath xmlns:m="http://schemas.openxmlformats.org/officeDocument/2006/math">
                      <m:r>
                        <a:rPr lang="en-US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blocks uniformly at random</a:t>
                  </a: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3233" y="2328332"/>
                  <a:ext cx="4038600" cy="814274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r="-570" b="-42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4" name="Group 63"/>
            <p:cNvGrpSpPr/>
            <p:nvPr/>
          </p:nvGrpSpPr>
          <p:grpSpPr>
            <a:xfrm>
              <a:off x="1476375" y="2400300"/>
              <a:ext cx="4095750" cy="476250"/>
              <a:chOff x="1476375" y="2400300"/>
              <a:chExt cx="4095750" cy="47625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1495425" y="2400300"/>
                <a:ext cx="4076700" cy="4762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H="1">
                <a:off x="1476375" y="2400300"/>
                <a:ext cx="4076700" cy="4762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/>
                <p:cNvSpPr txBox="1"/>
                <p:nvPr/>
              </p:nvSpPr>
              <p:spPr>
                <a:xfrm>
                  <a:off x="1598083" y="3195108"/>
                  <a:ext cx="4038600" cy="8142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Client requests an arbitrary sequence of </a:t>
                  </a:r>
                  <a14:m>
                    <m:oMath xmlns:m="http://schemas.openxmlformats.org/officeDocument/2006/math">
                      <m:r>
                        <a:rPr lang="en-US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blocks</a:t>
                  </a:r>
                </a:p>
              </p:txBody>
            </p:sp>
          </mc:Choice>
          <mc:Fallback xmlns="">
            <p:sp>
              <p:nvSpPr>
                <p:cNvPr id="65" name="TextBox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8083" y="3195108"/>
                  <a:ext cx="4038600" cy="814274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b="-42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/>
            <p:cNvSpPr txBox="1"/>
            <p:nvPr/>
          </p:nvSpPr>
          <p:spPr>
            <a:xfrm>
              <a:off x="3764774" y="5233066"/>
              <a:ext cx="4313997" cy="479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Indistinguishable for the adversary </a:t>
              </a:r>
              <a:endPara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421385" y="3259710"/>
              <a:ext cx="4095750" cy="476250"/>
              <a:chOff x="1476375" y="2400300"/>
              <a:chExt cx="4095750" cy="476250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>
                <a:off x="1495425" y="2400300"/>
                <a:ext cx="4076700" cy="4762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>
                <a:off x="1476375" y="2400300"/>
                <a:ext cx="4076700" cy="47625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/>
                <p:cNvSpPr txBox="1"/>
                <p:nvPr/>
              </p:nvSpPr>
              <p:spPr>
                <a:xfrm>
                  <a:off x="1561947" y="4054518"/>
                  <a:ext cx="4038600" cy="8142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The adversary adaptively requests an arbitrary sequence of </a:t>
                  </a:r>
                  <a14:m>
                    <m:oMath xmlns:m="http://schemas.openxmlformats.org/officeDocument/2006/math">
                      <m:r>
                        <a:rPr lang="en-US" sz="105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a14:m>
                  <a:r>
                    <a:rPr lang="en-US" sz="105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 blocks</a:t>
                  </a:r>
                </a:p>
              </p:txBody>
            </p:sp>
          </mc:Choice>
          <mc:Fallback xmlns="">
            <p:sp>
              <p:nvSpPr>
                <p:cNvPr id="68" name="TextBox 6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1947" y="4054518"/>
                  <a:ext cx="4038600" cy="814274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b="-42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0" name="Straight Connector 59"/>
          <p:cNvCxnSpPr/>
          <p:nvPr/>
        </p:nvCxnSpPr>
        <p:spPr>
          <a:xfrm flipH="1">
            <a:off x="7239965" y="4383368"/>
            <a:ext cx="1629918" cy="374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869876" y="4383368"/>
            <a:ext cx="1245686" cy="362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873752" y="6095384"/>
            <a:ext cx="7218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Leaf Indices:     0                    1                       2                   3                          4                   5                       6                   7</a:t>
            </a:r>
            <a:endParaRPr lang="en-US" sz="1200" dirty="0"/>
          </a:p>
        </p:txBody>
      </p:sp>
      <p:cxnSp>
        <p:nvCxnSpPr>
          <p:cNvPr id="74" name="Straight Connector 73"/>
          <p:cNvCxnSpPr/>
          <p:nvPr/>
        </p:nvCxnSpPr>
        <p:spPr>
          <a:xfrm flipH="1">
            <a:off x="6648454" y="4923238"/>
            <a:ext cx="597260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7245714" y="4923238"/>
            <a:ext cx="604668" cy="38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97" idx="1"/>
          </p:cNvCxnSpPr>
          <p:nvPr/>
        </p:nvCxnSpPr>
        <p:spPr>
          <a:xfrm flipH="1">
            <a:off x="5846903" y="5478828"/>
            <a:ext cx="839652" cy="50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102" idx="1"/>
          </p:cNvCxnSpPr>
          <p:nvPr/>
        </p:nvCxnSpPr>
        <p:spPr>
          <a:xfrm>
            <a:off x="6686554" y="5478828"/>
            <a:ext cx="150947" cy="50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7509620" y="5478827"/>
            <a:ext cx="340762" cy="48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endCxn id="111" idx="1"/>
          </p:cNvCxnSpPr>
          <p:nvPr/>
        </p:nvCxnSpPr>
        <p:spPr>
          <a:xfrm>
            <a:off x="7888482" y="5478827"/>
            <a:ext cx="734952" cy="496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6859732" y="4757653"/>
            <a:ext cx="179444" cy="171307"/>
          </a:xfrm>
          <a:prstGeom prst="rect">
            <a:avLst/>
          </a:prstGeom>
          <a:pattFill prst="dkUpDiag">
            <a:fgClr>
              <a:schemeClr val="accent5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5" name="Rectangle 84"/>
          <p:cNvSpPr/>
          <p:nvPr/>
        </p:nvSpPr>
        <p:spPr>
          <a:xfrm>
            <a:off x="7050228" y="4757653"/>
            <a:ext cx="179444" cy="171307"/>
          </a:xfrm>
          <a:prstGeom prst="rect">
            <a:avLst/>
          </a:prstGeom>
          <a:pattFill prst="dkUpDiag">
            <a:fgClr>
              <a:schemeClr val="accent5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/>
              <p:cNvSpPr/>
              <p:nvPr/>
            </p:nvSpPr>
            <p:spPr>
              <a:xfrm>
                <a:off x="7245488" y="4757653"/>
                <a:ext cx="179444" cy="171307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488" y="4757653"/>
                <a:ext cx="179444" cy="171307"/>
              </a:xfrm>
              <a:prstGeom prst="rect">
                <a:avLst/>
              </a:prstGeom>
              <a:blipFill rotWithShape="0">
                <a:blip r:embed="rId30"/>
                <a:stretch>
                  <a:fillRect l="-9375"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 86"/>
          <p:cNvSpPr/>
          <p:nvPr/>
        </p:nvSpPr>
        <p:spPr>
          <a:xfrm>
            <a:off x="7431221" y="4757653"/>
            <a:ext cx="179444" cy="171307"/>
          </a:xfrm>
          <a:prstGeom prst="rect">
            <a:avLst/>
          </a:prstGeom>
          <a:pattFill prst="dkUpDiag">
            <a:fgClr>
              <a:schemeClr val="accent5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8" name="Rectangle 87"/>
          <p:cNvSpPr/>
          <p:nvPr/>
        </p:nvSpPr>
        <p:spPr>
          <a:xfrm>
            <a:off x="7464569" y="5310103"/>
            <a:ext cx="179444" cy="171307"/>
          </a:xfrm>
          <a:prstGeom prst="rect">
            <a:avLst/>
          </a:prstGeom>
          <a:pattFill prst="dkUpDiag">
            <a:fgClr>
              <a:schemeClr val="accent5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9" name="Rectangle 88"/>
          <p:cNvSpPr/>
          <p:nvPr/>
        </p:nvSpPr>
        <p:spPr>
          <a:xfrm>
            <a:off x="7655065" y="5310103"/>
            <a:ext cx="179444" cy="171307"/>
          </a:xfrm>
          <a:prstGeom prst="rect">
            <a:avLst/>
          </a:prstGeom>
          <a:pattFill prst="dkUpDiag">
            <a:fgClr>
              <a:schemeClr val="accent5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0" name="Rectangle 89"/>
          <p:cNvSpPr/>
          <p:nvPr/>
        </p:nvSpPr>
        <p:spPr>
          <a:xfrm>
            <a:off x="7850325" y="5310103"/>
            <a:ext cx="179444" cy="171307"/>
          </a:xfrm>
          <a:prstGeom prst="rect">
            <a:avLst/>
          </a:prstGeom>
          <a:pattFill prst="dkUpDiag">
            <a:fgClr>
              <a:schemeClr val="accent5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1" name="Rectangle 90"/>
          <p:cNvSpPr/>
          <p:nvPr/>
        </p:nvSpPr>
        <p:spPr>
          <a:xfrm>
            <a:off x="8036058" y="5310103"/>
            <a:ext cx="179444" cy="171307"/>
          </a:xfrm>
          <a:prstGeom prst="rect">
            <a:avLst/>
          </a:prstGeom>
          <a:pattFill prst="dkUpDiag">
            <a:fgClr>
              <a:schemeClr val="accent5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2" name="Rectangle 91"/>
          <p:cNvSpPr/>
          <p:nvPr/>
        </p:nvSpPr>
        <p:spPr>
          <a:xfrm>
            <a:off x="6269182" y="531010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3" name="Rectangle 92"/>
          <p:cNvSpPr/>
          <p:nvPr/>
        </p:nvSpPr>
        <p:spPr>
          <a:xfrm>
            <a:off x="6459678" y="531010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6654938" y="5310102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938" y="5310102"/>
                <a:ext cx="179444" cy="171307"/>
              </a:xfrm>
              <a:prstGeom prst="rect">
                <a:avLst/>
              </a:prstGeom>
              <a:blipFill rotWithShape="0">
                <a:blip r:embed="rId31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ectangle 94"/>
          <p:cNvSpPr/>
          <p:nvPr/>
        </p:nvSpPr>
        <p:spPr>
          <a:xfrm>
            <a:off x="6840671" y="531010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6" name="Rectangle 95"/>
          <p:cNvSpPr/>
          <p:nvPr/>
        </p:nvSpPr>
        <p:spPr>
          <a:xfrm>
            <a:off x="5656407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7" name="Rectangle 96"/>
          <p:cNvSpPr/>
          <p:nvPr/>
        </p:nvSpPr>
        <p:spPr>
          <a:xfrm>
            <a:off x="5846903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8" name="Rectangle 97"/>
          <p:cNvSpPr/>
          <p:nvPr/>
        </p:nvSpPr>
        <p:spPr>
          <a:xfrm>
            <a:off x="6042163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9" name="Rectangle 98"/>
          <p:cNvSpPr/>
          <p:nvPr/>
        </p:nvSpPr>
        <p:spPr>
          <a:xfrm>
            <a:off x="6227896" y="590065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0" name="Rectangle 99"/>
          <p:cNvSpPr/>
          <p:nvPr/>
        </p:nvSpPr>
        <p:spPr>
          <a:xfrm>
            <a:off x="6451745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1" name="Rectangle 100"/>
          <p:cNvSpPr/>
          <p:nvPr/>
        </p:nvSpPr>
        <p:spPr>
          <a:xfrm>
            <a:off x="6642241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2" name="Rectangle 101"/>
          <p:cNvSpPr/>
          <p:nvPr/>
        </p:nvSpPr>
        <p:spPr>
          <a:xfrm>
            <a:off x="6837501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3" name="Rectangle 102"/>
          <p:cNvSpPr/>
          <p:nvPr/>
        </p:nvSpPr>
        <p:spPr>
          <a:xfrm>
            <a:off x="7023234" y="589589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4" name="Rectangle 103"/>
          <p:cNvSpPr/>
          <p:nvPr/>
        </p:nvSpPr>
        <p:spPr>
          <a:xfrm>
            <a:off x="7256607" y="58943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7447103" y="5894303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103" y="5894303"/>
                <a:ext cx="179444" cy="171307"/>
              </a:xfrm>
              <a:prstGeom prst="rect">
                <a:avLst/>
              </a:prstGeom>
              <a:blipFill rotWithShape="0">
                <a:blip r:embed="rId32"/>
                <a:stretch>
                  <a:fillRect l="-31250" r="-125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Rectangle 105"/>
          <p:cNvSpPr/>
          <p:nvPr/>
        </p:nvSpPr>
        <p:spPr>
          <a:xfrm>
            <a:off x="7642363" y="58943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7" name="Rectangle 106"/>
          <p:cNvSpPr/>
          <p:nvPr/>
        </p:nvSpPr>
        <p:spPr>
          <a:xfrm>
            <a:off x="7828096" y="5894303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8" name="Rectangle 107"/>
          <p:cNvSpPr/>
          <p:nvPr/>
        </p:nvSpPr>
        <p:spPr>
          <a:xfrm>
            <a:off x="8051945" y="5889540"/>
            <a:ext cx="179444" cy="171307"/>
          </a:xfrm>
          <a:prstGeom prst="rect">
            <a:avLst/>
          </a:prstGeom>
          <a:pattFill prst="dkUpDiag">
            <a:fgClr>
              <a:schemeClr val="accent5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9" name="Rectangle 108"/>
          <p:cNvSpPr/>
          <p:nvPr/>
        </p:nvSpPr>
        <p:spPr>
          <a:xfrm>
            <a:off x="8242441" y="5889540"/>
            <a:ext cx="179444" cy="171307"/>
          </a:xfrm>
          <a:prstGeom prst="rect">
            <a:avLst/>
          </a:prstGeom>
          <a:pattFill prst="dkUpDiag">
            <a:fgClr>
              <a:schemeClr val="accent5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8437701" y="5889540"/>
                <a:ext cx="179444" cy="171307"/>
              </a:xfrm>
              <a:prstGeom prst="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701" y="5889540"/>
                <a:ext cx="179444" cy="171307"/>
              </a:xfrm>
              <a:prstGeom prst="rect">
                <a:avLst/>
              </a:prstGeom>
              <a:blipFill rotWithShape="0">
                <a:blip r:embed="rId33"/>
                <a:stretch>
                  <a:fillRect l="-30303" r="-9091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ectangle 110"/>
          <p:cNvSpPr/>
          <p:nvPr/>
        </p:nvSpPr>
        <p:spPr>
          <a:xfrm>
            <a:off x="8623434" y="5889540"/>
            <a:ext cx="179444" cy="171307"/>
          </a:xfrm>
          <a:prstGeom prst="rect">
            <a:avLst/>
          </a:prstGeom>
          <a:pattFill prst="dkUpDiag">
            <a:fgClr>
              <a:schemeClr val="accent5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12" name="Straight Connector 111"/>
          <p:cNvCxnSpPr/>
          <p:nvPr/>
        </p:nvCxnSpPr>
        <p:spPr>
          <a:xfrm flipH="1">
            <a:off x="9909814" y="4911046"/>
            <a:ext cx="597260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0507074" y="4911046"/>
            <a:ext cx="604668" cy="38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>
            <a:endCxn id="131" idx="1"/>
          </p:cNvCxnSpPr>
          <p:nvPr/>
        </p:nvCxnSpPr>
        <p:spPr>
          <a:xfrm flipH="1">
            <a:off x="9108263" y="5466636"/>
            <a:ext cx="839652" cy="50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endCxn id="136" idx="1"/>
          </p:cNvCxnSpPr>
          <p:nvPr/>
        </p:nvCxnSpPr>
        <p:spPr>
          <a:xfrm>
            <a:off x="9947914" y="5466636"/>
            <a:ext cx="150947" cy="50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10770980" y="5466635"/>
            <a:ext cx="340762" cy="48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endCxn id="145" idx="1"/>
          </p:cNvCxnSpPr>
          <p:nvPr/>
        </p:nvCxnSpPr>
        <p:spPr>
          <a:xfrm>
            <a:off x="11149842" y="5466635"/>
            <a:ext cx="734952" cy="496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10121092" y="4745461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9" name="Rectangle 118"/>
          <p:cNvSpPr/>
          <p:nvPr/>
        </p:nvSpPr>
        <p:spPr>
          <a:xfrm>
            <a:off x="10311588" y="4745461"/>
            <a:ext cx="179444" cy="17130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9</a:t>
            </a:r>
            <a:endParaRPr lang="en-US" sz="1200" dirty="0"/>
          </a:p>
        </p:txBody>
      </p:sp>
      <p:sp>
        <p:nvSpPr>
          <p:cNvPr id="120" name="Rectangle 119"/>
          <p:cNvSpPr/>
          <p:nvPr/>
        </p:nvSpPr>
        <p:spPr>
          <a:xfrm>
            <a:off x="10506848" y="4745461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1" name="Rectangle 120"/>
          <p:cNvSpPr/>
          <p:nvPr/>
        </p:nvSpPr>
        <p:spPr>
          <a:xfrm>
            <a:off x="10692581" y="4745461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2" name="Rectangle 121"/>
          <p:cNvSpPr/>
          <p:nvPr/>
        </p:nvSpPr>
        <p:spPr>
          <a:xfrm>
            <a:off x="10725929" y="5297911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3" name="Rectangle 122"/>
          <p:cNvSpPr/>
          <p:nvPr/>
        </p:nvSpPr>
        <p:spPr>
          <a:xfrm>
            <a:off x="10916425" y="5297911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/>
              <p:cNvSpPr/>
              <p:nvPr/>
            </p:nvSpPr>
            <p:spPr>
              <a:xfrm>
                <a:off x="11111685" y="5297911"/>
                <a:ext cx="179444" cy="17130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4" name="Rectangle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685" y="5297911"/>
                <a:ext cx="179444" cy="171307"/>
              </a:xfrm>
              <a:prstGeom prst="rect">
                <a:avLst/>
              </a:prstGeom>
              <a:blipFill rotWithShape="0">
                <a:blip r:embed="rId34"/>
                <a:stretch>
                  <a:fillRect l="-31250" r="-12500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124"/>
          <p:cNvSpPr/>
          <p:nvPr/>
        </p:nvSpPr>
        <p:spPr>
          <a:xfrm>
            <a:off x="11297418" y="5297911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Rectangle 125"/>
              <p:cNvSpPr/>
              <p:nvPr/>
            </p:nvSpPr>
            <p:spPr>
              <a:xfrm>
                <a:off x="9530542" y="5297910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6" name="Rectangle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0542" y="5297910"/>
                <a:ext cx="179444" cy="171307"/>
              </a:xfrm>
              <a:prstGeom prst="rect">
                <a:avLst/>
              </a:prstGeom>
              <a:blipFill rotWithShape="0">
                <a:blip r:embed="rId35"/>
                <a:stretch>
                  <a:fillRect l="-9091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Rectangle 126"/>
          <p:cNvSpPr/>
          <p:nvPr/>
        </p:nvSpPr>
        <p:spPr>
          <a:xfrm>
            <a:off x="9721038" y="529791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9916298" y="5297910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6298" y="5297910"/>
                <a:ext cx="179444" cy="171307"/>
              </a:xfrm>
              <a:prstGeom prst="rect">
                <a:avLst/>
              </a:prstGeom>
              <a:blipFill rotWithShape="0">
                <a:blip r:embed="rId36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Rectangle 128"/>
          <p:cNvSpPr/>
          <p:nvPr/>
        </p:nvSpPr>
        <p:spPr>
          <a:xfrm>
            <a:off x="10102031" y="5297910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0" name="Rectangle 129"/>
          <p:cNvSpPr/>
          <p:nvPr/>
        </p:nvSpPr>
        <p:spPr>
          <a:xfrm>
            <a:off x="8917767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1" name="Rectangle 130"/>
          <p:cNvSpPr/>
          <p:nvPr/>
        </p:nvSpPr>
        <p:spPr>
          <a:xfrm>
            <a:off x="9108263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2" name="Rectangle 131"/>
          <p:cNvSpPr/>
          <p:nvPr/>
        </p:nvSpPr>
        <p:spPr>
          <a:xfrm>
            <a:off x="9303523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3" name="Rectangle 132"/>
          <p:cNvSpPr/>
          <p:nvPr/>
        </p:nvSpPr>
        <p:spPr>
          <a:xfrm>
            <a:off x="9489256" y="588846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4" name="Rectangle 133"/>
          <p:cNvSpPr/>
          <p:nvPr/>
        </p:nvSpPr>
        <p:spPr>
          <a:xfrm>
            <a:off x="9713105" y="588369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5" name="Rectangle 134"/>
          <p:cNvSpPr/>
          <p:nvPr/>
        </p:nvSpPr>
        <p:spPr>
          <a:xfrm>
            <a:off x="9903601" y="588369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Rectangle 135"/>
              <p:cNvSpPr/>
              <p:nvPr/>
            </p:nvSpPr>
            <p:spPr>
              <a:xfrm>
                <a:off x="10098861" y="5883698"/>
                <a:ext cx="179444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6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8861" y="5883698"/>
                <a:ext cx="179444" cy="171307"/>
              </a:xfrm>
              <a:prstGeom prst="rect">
                <a:avLst/>
              </a:prstGeom>
              <a:blipFill rotWithShape="0">
                <a:blip r:embed="rId37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Rectangle 136"/>
          <p:cNvSpPr/>
          <p:nvPr/>
        </p:nvSpPr>
        <p:spPr>
          <a:xfrm>
            <a:off x="10284594" y="5883698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8" name="Rectangle 137"/>
          <p:cNvSpPr/>
          <p:nvPr/>
        </p:nvSpPr>
        <p:spPr>
          <a:xfrm>
            <a:off x="10517967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9" name="Rectangle 138"/>
          <p:cNvSpPr/>
          <p:nvPr/>
        </p:nvSpPr>
        <p:spPr>
          <a:xfrm>
            <a:off x="10708463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0" name="Rectangle 139"/>
          <p:cNvSpPr/>
          <p:nvPr/>
        </p:nvSpPr>
        <p:spPr>
          <a:xfrm>
            <a:off x="10903723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1" name="Rectangle 140"/>
          <p:cNvSpPr/>
          <p:nvPr/>
        </p:nvSpPr>
        <p:spPr>
          <a:xfrm>
            <a:off x="11089456" y="5882111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2" name="Rectangle 141"/>
          <p:cNvSpPr/>
          <p:nvPr/>
        </p:nvSpPr>
        <p:spPr>
          <a:xfrm>
            <a:off x="11313305" y="5877348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3" name="Rectangle 142"/>
          <p:cNvSpPr/>
          <p:nvPr/>
        </p:nvSpPr>
        <p:spPr>
          <a:xfrm>
            <a:off x="11503801" y="5877348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4" name="Rectangle 143"/>
          <p:cNvSpPr/>
          <p:nvPr/>
        </p:nvSpPr>
        <p:spPr>
          <a:xfrm>
            <a:off x="11699061" y="5877348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5" name="Rectangle 144"/>
          <p:cNvSpPr/>
          <p:nvPr/>
        </p:nvSpPr>
        <p:spPr>
          <a:xfrm>
            <a:off x="11884794" y="5877348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/>
              <p:cNvSpPr/>
              <p:nvPr/>
            </p:nvSpPr>
            <p:spPr>
              <a:xfrm>
                <a:off x="8489650" y="4212061"/>
                <a:ext cx="179444" cy="17130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6" name="Rectangle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650" y="4212061"/>
                <a:ext cx="179444" cy="171307"/>
              </a:xfrm>
              <a:prstGeom prst="rect">
                <a:avLst/>
              </a:prstGeom>
              <a:blipFill rotWithShape="0">
                <a:blip r:embed="rId38"/>
                <a:stretch>
                  <a:fillRect l="-9375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/>
              <p:cNvSpPr/>
              <p:nvPr/>
            </p:nvSpPr>
            <p:spPr>
              <a:xfrm>
                <a:off x="8680146" y="4212061"/>
                <a:ext cx="179444" cy="17130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7" name="Rectangle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146" y="4212061"/>
                <a:ext cx="179444" cy="171307"/>
              </a:xfrm>
              <a:prstGeom prst="rect">
                <a:avLst/>
              </a:prstGeom>
              <a:blipFill rotWithShape="0">
                <a:blip r:embed="rId39"/>
                <a:stretch>
                  <a:fillRect l="-18750" t="-3226" r="-3125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ectangle 147"/>
          <p:cNvSpPr/>
          <p:nvPr/>
        </p:nvSpPr>
        <p:spPr>
          <a:xfrm>
            <a:off x="8875406" y="4212061"/>
            <a:ext cx="179444" cy="17130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8</a:t>
            </a:r>
            <a:endParaRPr lang="en-US" sz="1200" dirty="0"/>
          </a:p>
        </p:txBody>
      </p:sp>
      <p:sp>
        <p:nvSpPr>
          <p:cNvPr id="149" name="Rectangle 148"/>
          <p:cNvSpPr/>
          <p:nvPr/>
        </p:nvSpPr>
        <p:spPr>
          <a:xfrm>
            <a:off x="9061139" y="4212061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0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ORAM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394241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Next evolution by </a:t>
                </a:r>
                <a:r>
                  <a:rPr lang="en-US" dirty="0" err="1" smtClean="0"/>
                  <a:t>Stefanov</a:t>
                </a:r>
                <a:r>
                  <a:rPr lang="en-US" dirty="0" smtClean="0"/>
                  <a:t>, Shi, Chan, Fletcher, </a:t>
                </a:r>
                <a:r>
                  <a:rPr lang="pt-BR" dirty="0" smtClean="0"/>
                  <a:t>Ren, Yu, Devadas </a:t>
                </a:r>
                <a:r>
                  <a:rPr lang="en-US" dirty="0" smtClean="0"/>
                  <a:t>in CCS 2013</a:t>
                </a:r>
              </a:p>
              <a:p>
                <a:pPr lvl="1"/>
                <a:r>
                  <a:rPr lang="en-US" dirty="0" smtClean="0"/>
                  <a:t>One of the most efficient constructions to date</a:t>
                </a:r>
              </a:p>
              <a:p>
                <a:pPr lvl="1"/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 smtClean="0"/>
                  <a:t> server storage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client storage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fNam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/>
                  <a:t> overhead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smtClean="0"/>
                  <a:t>Removes the need for evictions</a:t>
                </a:r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 smtClean="0"/>
                  <a:t> storage/runtime  improvement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3942418"/>
              </a:xfrm>
              <a:blipFill rotWithShape="0">
                <a:blip r:embed="rId2"/>
                <a:stretch>
                  <a:fillRect l="-606" t="-1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5759778" y="4201202"/>
            <a:ext cx="6908873" cy="2152893"/>
            <a:chOff x="2578100" y="3170893"/>
            <a:chExt cx="10514757" cy="32765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/>
                <p:cNvSpPr/>
                <p:nvPr/>
              </p:nvSpPr>
              <p:spPr>
                <a:xfrm>
                  <a:off x="7460994" y="3170893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994" y="3170893"/>
                  <a:ext cx="803286" cy="26071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85"/>
                <p:cNvSpPr/>
                <p:nvPr/>
              </p:nvSpPr>
              <p:spPr>
                <a:xfrm>
                  <a:off x="5314670" y="3981226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4670" y="3981226"/>
                  <a:ext cx="803286" cy="26071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/>
                <p:cNvSpPr/>
                <p:nvPr/>
              </p:nvSpPr>
              <p:spPr>
                <a:xfrm>
                  <a:off x="4405688" y="4826789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7" name="Rectangle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5688" y="4826789"/>
                  <a:ext cx="803286" cy="26071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ectangle 87"/>
                <p:cNvSpPr/>
                <p:nvPr/>
              </p:nvSpPr>
              <p:spPr>
                <a:xfrm>
                  <a:off x="6234926" y="4826788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4926" y="4826788"/>
                  <a:ext cx="803286" cy="26071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ectangle 88"/>
                <p:cNvSpPr/>
                <p:nvPr/>
              </p:nvSpPr>
              <p:spPr>
                <a:xfrm>
                  <a:off x="9677781" y="3981225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9" name="Rectangle 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7781" y="3981225"/>
                  <a:ext cx="803286" cy="26071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/>
                <p:cNvSpPr/>
                <p:nvPr/>
              </p:nvSpPr>
              <p:spPr>
                <a:xfrm>
                  <a:off x="8768799" y="4826789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0" name="Rectangle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8799" y="4826789"/>
                  <a:ext cx="803286" cy="2607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/>
                <p:cNvSpPr/>
                <p:nvPr/>
              </p:nvSpPr>
              <p:spPr>
                <a:xfrm>
                  <a:off x="10598037" y="4826788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1" name="Rectangle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8037" y="4826788"/>
                  <a:ext cx="803286" cy="26071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/>
                <p:cNvSpPr/>
                <p:nvPr/>
              </p:nvSpPr>
              <p:spPr>
                <a:xfrm>
                  <a:off x="3761650" y="5720270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2" name="Rectangle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650" y="5720270"/>
                  <a:ext cx="803286" cy="26071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/>
                <p:cNvSpPr/>
                <p:nvPr/>
              </p:nvSpPr>
              <p:spPr>
                <a:xfrm>
                  <a:off x="4724184" y="5720269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3" name="Rectangle 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184" y="5720269"/>
                  <a:ext cx="803286" cy="26071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Rectangle 93"/>
                <p:cNvSpPr/>
                <p:nvPr/>
              </p:nvSpPr>
              <p:spPr>
                <a:xfrm>
                  <a:off x="5798049" y="5724498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4" name="Rectangle 9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8049" y="5724498"/>
                  <a:ext cx="803286" cy="26071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94"/>
                <p:cNvSpPr/>
                <p:nvPr/>
              </p:nvSpPr>
              <p:spPr>
                <a:xfrm>
                  <a:off x="6760584" y="5724497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0584" y="5724497"/>
                  <a:ext cx="803286" cy="260716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/>
                <p:cNvSpPr/>
                <p:nvPr/>
              </p:nvSpPr>
              <p:spPr>
                <a:xfrm>
                  <a:off x="8330517" y="5716042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6" name="Rectangle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0517" y="5716042"/>
                  <a:ext cx="803286" cy="260716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/>
                <p:cNvSpPr/>
                <p:nvPr/>
              </p:nvSpPr>
              <p:spPr>
                <a:xfrm>
                  <a:off x="9293051" y="5716041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7" name="Rectangl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3051" y="5716041"/>
                  <a:ext cx="803286" cy="260716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ctangle 97"/>
                <p:cNvSpPr/>
                <p:nvPr/>
              </p:nvSpPr>
              <p:spPr>
                <a:xfrm>
                  <a:off x="10366917" y="5720269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8" name="Rectangle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6917" y="5720269"/>
                  <a:ext cx="803286" cy="260716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 98"/>
                <p:cNvSpPr/>
                <p:nvPr/>
              </p:nvSpPr>
              <p:spPr>
                <a:xfrm>
                  <a:off x="11329451" y="5720269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9" name="Rectangle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9451" y="5720269"/>
                  <a:ext cx="803286" cy="26071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Straight Connector 99"/>
            <p:cNvCxnSpPr>
              <a:stCxn id="85" idx="2"/>
              <a:endCxn id="86" idx="0"/>
            </p:cNvCxnSpPr>
            <p:nvPr/>
          </p:nvCxnSpPr>
          <p:spPr>
            <a:xfrm flipH="1">
              <a:off x="5716313" y="3431609"/>
              <a:ext cx="2146324" cy="5496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85" idx="2"/>
              <a:endCxn id="89" idx="0"/>
            </p:cNvCxnSpPr>
            <p:nvPr/>
          </p:nvCxnSpPr>
          <p:spPr>
            <a:xfrm>
              <a:off x="7862637" y="3431609"/>
              <a:ext cx="2216787" cy="549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86" idx="2"/>
              <a:endCxn id="87" idx="0"/>
            </p:cNvCxnSpPr>
            <p:nvPr/>
          </p:nvCxnSpPr>
          <p:spPr>
            <a:xfrm flipH="1">
              <a:off x="4807331" y="4241942"/>
              <a:ext cx="908982" cy="5848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86" idx="2"/>
              <a:endCxn id="88" idx="0"/>
            </p:cNvCxnSpPr>
            <p:nvPr/>
          </p:nvCxnSpPr>
          <p:spPr>
            <a:xfrm>
              <a:off x="5716313" y="4241942"/>
              <a:ext cx="920256" cy="584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87" idx="2"/>
              <a:endCxn id="92" idx="0"/>
            </p:cNvCxnSpPr>
            <p:nvPr/>
          </p:nvCxnSpPr>
          <p:spPr>
            <a:xfrm flipH="1">
              <a:off x="4163293" y="5087505"/>
              <a:ext cx="644038" cy="632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87" idx="2"/>
              <a:endCxn id="93" idx="0"/>
            </p:cNvCxnSpPr>
            <p:nvPr/>
          </p:nvCxnSpPr>
          <p:spPr>
            <a:xfrm>
              <a:off x="4807331" y="5087505"/>
              <a:ext cx="318496" cy="6327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88" idx="2"/>
            </p:cNvCxnSpPr>
            <p:nvPr/>
          </p:nvCxnSpPr>
          <p:spPr>
            <a:xfrm flipH="1">
              <a:off x="6117956" y="5087504"/>
              <a:ext cx="518613" cy="7455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88" idx="2"/>
              <a:endCxn id="95" idx="0"/>
            </p:cNvCxnSpPr>
            <p:nvPr/>
          </p:nvCxnSpPr>
          <p:spPr>
            <a:xfrm>
              <a:off x="6636569" y="5087504"/>
              <a:ext cx="525658" cy="6369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96" idx="0"/>
              <a:endCxn id="90" idx="2"/>
            </p:cNvCxnSpPr>
            <p:nvPr/>
          </p:nvCxnSpPr>
          <p:spPr>
            <a:xfrm flipV="1">
              <a:off x="8732160" y="5087505"/>
              <a:ext cx="438282" cy="6285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90" idx="2"/>
              <a:endCxn id="97" idx="0"/>
            </p:cNvCxnSpPr>
            <p:nvPr/>
          </p:nvCxnSpPr>
          <p:spPr>
            <a:xfrm>
              <a:off x="9170442" y="5087505"/>
              <a:ext cx="524252" cy="6285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91" idx="2"/>
              <a:endCxn id="98" idx="0"/>
            </p:cNvCxnSpPr>
            <p:nvPr/>
          </p:nvCxnSpPr>
          <p:spPr>
            <a:xfrm flipH="1">
              <a:off x="10768560" y="5087504"/>
              <a:ext cx="231120" cy="632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91" idx="2"/>
              <a:endCxn id="99" idx="0"/>
            </p:cNvCxnSpPr>
            <p:nvPr/>
          </p:nvCxnSpPr>
          <p:spPr>
            <a:xfrm>
              <a:off x="10999680" y="5087504"/>
              <a:ext cx="731414" cy="6327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90" idx="0"/>
              <a:endCxn id="89" idx="2"/>
            </p:cNvCxnSpPr>
            <p:nvPr/>
          </p:nvCxnSpPr>
          <p:spPr>
            <a:xfrm flipV="1">
              <a:off x="9170442" y="4241941"/>
              <a:ext cx="908982" cy="5848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89" idx="2"/>
              <a:endCxn id="91" idx="0"/>
            </p:cNvCxnSpPr>
            <p:nvPr/>
          </p:nvCxnSpPr>
          <p:spPr>
            <a:xfrm>
              <a:off x="10079424" y="4241941"/>
              <a:ext cx="920256" cy="5848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2578100" y="6025855"/>
              <a:ext cx="10514757" cy="421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Leaf Indices:     0                1                  2               3                            4                5                     6              7</a:t>
              </a:r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/>
                <p:cNvSpPr/>
                <p:nvPr/>
              </p:nvSpPr>
              <p:spPr>
                <a:xfrm>
                  <a:off x="7460739" y="3170893"/>
                  <a:ext cx="803286" cy="260716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8" name="Rectangle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739" y="3170893"/>
                  <a:ext cx="803286" cy="260716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ectangle 115"/>
                <p:cNvSpPr/>
                <p:nvPr/>
              </p:nvSpPr>
              <p:spPr>
                <a:xfrm>
                  <a:off x="5314415" y="3981226"/>
                  <a:ext cx="803286" cy="260716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4415" y="3981226"/>
                  <a:ext cx="803286" cy="260716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Rectangle 116"/>
                <p:cNvSpPr/>
                <p:nvPr/>
              </p:nvSpPr>
              <p:spPr>
                <a:xfrm>
                  <a:off x="6234671" y="4826788"/>
                  <a:ext cx="803286" cy="260716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0" name="Rectangle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4671" y="4826788"/>
                  <a:ext cx="803286" cy="260716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Rectangle 117"/>
                <p:cNvSpPr/>
                <p:nvPr/>
              </p:nvSpPr>
              <p:spPr>
                <a:xfrm>
                  <a:off x="6760329" y="5724497"/>
                  <a:ext cx="803286" cy="260716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1" name="Rectangle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0329" y="5724497"/>
                  <a:ext cx="803286" cy="260716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Rectangle 118"/>
                <p:cNvSpPr/>
                <p:nvPr/>
              </p:nvSpPr>
              <p:spPr>
                <a:xfrm>
                  <a:off x="7460739" y="3170893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9" name="Rectangle 1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739" y="3170893"/>
                  <a:ext cx="803286" cy="260716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 119"/>
                <p:cNvSpPr/>
                <p:nvPr/>
              </p:nvSpPr>
              <p:spPr>
                <a:xfrm>
                  <a:off x="5314415" y="3981226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20" name="Rectangle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4415" y="3981226"/>
                  <a:ext cx="803286" cy="260716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Rectangle 120"/>
                <p:cNvSpPr/>
                <p:nvPr/>
              </p:nvSpPr>
              <p:spPr>
                <a:xfrm>
                  <a:off x="6234671" y="4826788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21" name="Rectangle 1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4671" y="4826788"/>
                  <a:ext cx="803286" cy="260716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Rectangle 121"/>
                <p:cNvSpPr/>
                <p:nvPr/>
              </p:nvSpPr>
              <p:spPr>
                <a:xfrm>
                  <a:off x="6760329" y="5724497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22" name="Rectangle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0329" y="5724497"/>
                  <a:ext cx="803286" cy="260716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855234" y="6028316"/>
                <a:ext cx="27584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*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log</m:t>
                        </m:r>
                      </m:fName>
                      <m:e>
                        <m:r>
                          <a:rPr lang="en-US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from recursion</a:t>
                </a:r>
                <a:endPara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34" y="6028316"/>
                <a:ext cx="2758440" cy="276999"/>
              </a:xfrm>
              <a:prstGeom prst="rect">
                <a:avLst/>
              </a:prstGeom>
              <a:blipFill rotWithShape="0">
                <a:blip r:embed="rId26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105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5759778" y="4201202"/>
            <a:ext cx="6908873" cy="2152893"/>
            <a:chOff x="2578100" y="3170893"/>
            <a:chExt cx="10514757" cy="32765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/>
                <p:cNvSpPr/>
                <p:nvPr/>
              </p:nvSpPr>
              <p:spPr>
                <a:xfrm>
                  <a:off x="7460994" y="3170893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994" y="3170893"/>
                  <a:ext cx="803286" cy="26071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/>
                <p:cNvSpPr/>
                <p:nvPr/>
              </p:nvSpPr>
              <p:spPr>
                <a:xfrm>
                  <a:off x="5314670" y="3981226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4670" y="3981226"/>
                  <a:ext cx="803286" cy="26071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4405688" y="4826789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8" name="Rectangle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5688" y="4826789"/>
                  <a:ext cx="803286" cy="26071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/>
                <p:cNvSpPr/>
                <p:nvPr/>
              </p:nvSpPr>
              <p:spPr>
                <a:xfrm>
                  <a:off x="6234926" y="4826788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4926" y="4826788"/>
                  <a:ext cx="803286" cy="26071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/>
                <p:cNvSpPr/>
                <p:nvPr/>
              </p:nvSpPr>
              <p:spPr>
                <a:xfrm>
                  <a:off x="9677781" y="3981225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0" name="Rectangle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7781" y="3981225"/>
                  <a:ext cx="803286" cy="26071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/>
                <p:cNvSpPr/>
                <p:nvPr/>
              </p:nvSpPr>
              <p:spPr>
                <a:xfrm>
                  <a:off x="8768799" y="4826789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1" name="Rectangle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8799" y="4826789"/>
                  <a:ext cx="803286" cy="2607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/>
                <p:cNvSpPr/>
                <p:nvPr/>
              </p:nvSpPr>
              <p:spPr>
                <a:xfrm>
                  <a:off x="10598037" y="4826788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2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8037" y="4826788"/>
                  <a:ext cx="803286" cy="26071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3761650" y="5720270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650" y="5720270"/>
                  <a:ext cx="803286" cy="26071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4724184" y="5720269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184" y="5720269"/>
                  <a:ext cx="803286" cy="26071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5798049" y="5724498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8049" y="5724498"/>
                  <a:ext cx="803286" cy="26071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6760584" y="5724497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0584" y="5724497"/>
                  <a:ext cx="803286" cy="260716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8330517" y="5716042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7" name="Rectangle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0517" y="5716042"/>
                  <a:ext cx="803286" cy="260716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9293051" y="5716041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3051" y="5716041"/>
                  <a:ext cx="803286" cy="260716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10366917" y="5720269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6917" y="5720269"/>
                  <a:ext cx="803286" cy="260716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11329451" y="5720269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9451" y="5720269"/>
                  <a:ext cx="803286" cy="26071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Connector 70"/>
            <p:cNvCxnSpPr>
              <a:stCxn id="56" idx="2"/>
              <a:endCxn id="57" idx="0"/>
            </p:cNvCxnSpPr>
            <p:nvPr/>
          </p:nvCxnSpPr>
          <p:spPr>
            <a:xfrm flipH="1">
              <a:off x="5716313" y="3431609"/>
              <a:ext cx="2146324" cy="5496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56" idx="2"/>
              <a:endCxn id="60" idx="0"/>
            </p:cNvCxnSpPr>
            <p:nvPr/>
          </p:nvCxnSpPr>
          <p:spPr>
            <a:xfrm>
              <a:off x="7862637" y="3431609"/>
              <a:ext cx="2216787" cy="549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57" idx="2"/>
              <a:endCxn id="58" idx="0"/>
            </p:cNvCxnSpPr>
            <p:nvPr/>
          </p:nvCxnSpPr>
          <p:spPr>
            <a:xfrm flipH="1">
              <a:off x="4807331" y="4241942"/>
              <a:ext cx="908982" cy="5848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57" idx="2"/>
              <a:endCxn id="59" idx="0"/>
            </p:cNvCxnSpPr>
            <p:nvPr/>
          </p:nvCxnSpPr>
          <p:spPr>
            <a:xfrm>
              <a:off x="5716313" y="4241942"/>
              <a:ext cx="920256" cy="584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58" idx="2"/>
              <a:endCxn id="63" idx="0"/>
            </p:cNvCxnSpPr>
            <p:nvPr/>
          </p:nvCxnSpPr>
          <p:spPr>
            <a:xfrm flipH="1">
              <a:off x="4163293" y="5087505"/>
              <a:ext cx="644038" cy="632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58" idx="2"/>
              <a:endCxn id="64" idx="0"/>
            </p:cNvCxnSpPr>
            <p:nvPr/>
          </p:nvCxnSpPr>
          <p:spPr>
            <a:xfrm>
              <a:off x="4807331" y="5087505"/>
              <a:ext cx="318496" cy="6327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59" idx="2"/>
            </p:cNvCxnSpPr>
            <p:nvPr/>
          </p:nvCxnSpPr>
          <p:spPr>
            <a:xfrm flipH="1">
              <a:off x="6117956" y="5087504"/>
              <a:ext cx="518613" cy="7455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59" idx="2"/>
              <a:endCxn id="66" idx="0"/>
            </p:cNvCxnSpPr>
            <p:nvPr/>
          </p:nvCxnSpPr>
          <p:spPr>
            <a:xfrm>
              <a:off x="6636569" y="5087504"/>
              <a:ext cx="525658" cy="6369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67" idx="0"/>
              <a:endCxn id="61" idx="2"/>
            </p:cNvCxnSpPr>
            <p:nvPr/>
          </p:nvCxnSpPr>
          <p:spPr>
            <a:xfrm flipV="1">
              <a:off x="8732160" y="5087505"/>
              <a:ext cx="438282" cy="6285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61" idx="2"/>
              <a:endCxn id="68" idx="0"/>
            </p:cNvCxnSpPr>
            <p:nvPr/>
          </p:nvCxnSpPr>
          <p:spPr>
            <a:xfrm>
              <a:off x="9170442" y="5087505"/>
              <a:ext cx="524252" cy="6285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62" idx="2"/>
              <a:endCxn id="69" idx="0"/>
            </p:cNvCxnSpPr>
            <p:nvPr/>
          </p:nvCxnSpPr>
          <p:spPr>
            <a:xfrm flipH="1">
              <a:off x="10768560" y="5087504"/>
              <a:ext cx="231120" cy="632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62" idx="2"/>
              <a:endCxn id="70" idx="0"/>
            </p:cNvCxnSpPr>
            <p:nvPr/>
          </p:nvCxnSpPr>
          <p:spPr>
            <a:xfrm>
              <a:off x="10999680" y="5087504"/>
              <a:ext cx="731414" cy="6327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61" idx="0"/>
              <a:endCxn id="60" idx="2"/>
            </p:cNvCxnSpPr>
            <p:nvPr/>
          </p:nvCxnSpPr>
          <p:spPr>
            <a:xfrm flipV="1">
              <a:off x="9170442" y="4241941"/>
              <a:ext cx="908982" cy="5848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60" idx="2"/>
              <a:endCxn id="62" idx="0"/>
            </p:cNvCxnSpPr>
            <p:nvPr/>
          </p:nvCxnSpPr>
          <p:spPr>
            <a:xfrm>
              <a:off x="10079424" y="4241941"/>
              <a:ext cx="920256" cy="5848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2578100" y="6025855"/>
              <a:ext cx="10514757" cy="421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Leaf Indices:     0                1                  2               3                            4                5                     6              7</a:t>
              </a:r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/>
                <p:cNvSpPr/>
                <p:nvPr/>
              </p:nvSpPr>
              <p:spPr>
                <a:xfrm>
                  <a:off x="7460739" y="3170893"/>
                  <a:ext cx="803286" cy="260716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8" name="Rectangle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739" y="3170893"/>
                  <a:ext cx="803286" cy="260716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94"/>
                <p:cNvSpPr/>
                <p:nvPr/>
              </p:nvSpPr>
              <p:spPr>
                <a:xfrm>
                  <a:off x="5314415" y="3981226"/>
                  <a:ext cx="803286" cy="260716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4415" y="3981226"/>
                  <a:ext cx="803286" cy="260716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/>
                <p:cNvSpPr/>
                <p:nvPr/>
              </p:nvSpPr>
              <p:spPr>
                <a:xfrm>
                  <a:off x="6234671" y="4826788"/>
                  <a:ext cx="803286" cy="260716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0" name="Rectangle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4671" y="4826788"/>
                  <a:ext cx="803286" cy="260716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/>
                <p:cNvSpPr/>
                <p:nvPr/>
              </p:nvSpPr>
              <p:spPr>
                <a:xfrm>
                  <a:off x="6760329" y="5724497"/>
                  <a:ext cx="803286" cy="260716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1" name="Rectangle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0329" y="5724497"/>
                  <a:ext cx="803286" cy="260716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ctangle 97"/>
                <p:cNvSpPr/>
                <p:nvPr/>
              </p:nvSpPr>
              <p:spPr>
                <a:xfrm>
                  <a:off x="7460739" y="3170893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8" name="Rectangle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739" y="3170893"/>
                  <a:ext cx="803286" cy="260716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 98"/>
                <p:cNvSpPr/>
                <p:nvPr/>
              </p:nvSpPr>
              <p:spPr>
                <a:xfrm>
                  <a:off x="5314415" y="3981226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9" name="Rectangle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4415" y="3981226"/>
                  <a:ext cx="803286" cy="260716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Rectangle 99"/>
                <p:cNvSpPr/>
                <p:nvPr/>
              </p:nvSpPr>
              <p:spPr>
                <a:xfrm>
                  <a:off x="6234671" y="4826788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0" name="Rectangle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4671" y="4826788"/>
                  <a:ext cx="803286" cy="260716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Rectangle 100"/>
                <p:cNvSpPr/>
                <p:nvPr/>
              </p:nvSpPr>
              <p:spPr>
                <a:xfrm>
                  <a:off x="6760329" y="5724497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01" name="Rectangle 1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0329" y="5724497"/>
                  <a:ext cx="803286" cy="260716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8" name="Rectangle 47"/>
          <p:cNvSpPr/>
          <p:nvPr/>
        </p:nvSpPr>
        <p:spPr>
          <a:xfrm>
            <a:off x="163651" y="5492235"/>
            <a:ext cx="1841500" cy="27865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Table 5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9970" y="4261659"/>
              <a:ext cx="1874619" cy="2133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50793"/>
                    <a:gridCol w="923826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Block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Leaf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4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5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Table 5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9970" y="4261659"/>
              <a:ext cx="1874619" cy="2133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50793"/>
                    <a:gridCol w="923826"/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Block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Leaf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0"/>
                          <a:stretch>
                            <a:fillRect l="-641" t="-204000" r="-9871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4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0"/>
                          <a:stretch>
                            <a:fillRect l="-641" t="-298039" r="-98718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0"/>
                          <a:stretch>
                            <a:fillRect l="-641" t="-406000" r="-987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0"/>
                          <a:stretch>
                            <a:fillRect l="-641" t="-506000" r="-9871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5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ORAM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5913120" cy="4023360"/>
              </a:xfrm>
            </p:spPr>
            <p:txBody>
              <a:bodyPr/>
              <a:lstStyle/>
              <a:p>
                <a:r>
                  <a:rPr lang="en-US" sz="1800" dirty="0" smtClean="0"/>
                  <a:t>Structure the server side memory into a tree</a:t>
                </a:r>
              </a:p>
              <a:p>
                <a:r>
                  <a:rPr lang="en-US" sz="1800" dirty="0" smtClean="0"/>
                  <a:t>Assign each memory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smtClean="0"/>
                  <a:t> to a root-to-leaf path.</a:t>
                </a:r>
              </a:p>
              <a:p>
                <a:r>
                  <a:rPr lang="en-US" sz="1800" b="1" dirty="0" smtClean="0"/>
                  <a:t>Main Invariant: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800" b="1" dirty="0" smtClean="0"/>
                  <a:t> always lives along its assigned path</a:t>
                </a:r>
              </a:p>
              <a:p>
                <a:r>
                  <a:rPr lang="en-US" sz="1800" dirty="0" smtClean="0"/>
                  <a:t>To access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smtClean="0"/>
                  <a:t> request all blocks on its path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5913120" cy="4023360"/>
              </a:xfrm>
              <a:blipFill rotWithShape="0">
                <a:blip r:embed="rId31"/>
                <a:stretch>
                  <a:fillRect l="-825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294249" y="3926917"/>
            <a:ext cx="251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Position map</a:t>
            </a:r>
            <a:endParaRPr lang="en-US" u="sng" dirty="0"/>
          </a:p>
        </p:txBody>
      </p:sp>
      <p:sp>
        <p:nvSpPr>
          <p:cNvPr id="54" name="TextBox 53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58933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5759778" y="4201202"/>
            <a:ext cx="6908873" cy="2152893"/>
            <a:chOff x="2578100" y="3170893"/>
            <a:chExt cx="10514757" cy="32765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/>
                <p:cNvSpPr/>
                <p:nvPr/>
              </p:nvSpPr>
              <p:spPr>
                <a:xfrm>
                  <a:off x="7460994" y="3170893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994" y="3170893"/>
                  <a:ext cx="803286" cy="26071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tangle 57"/>
                <p:cNvSpPr/>
                <p:nvPr/>
              </p:nvSpPr>
              <p:spPr>
                <a:xfrm>
                  <a:off x="5314670" y="3981226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4670" y="3981226"/>
                  <a:ext cx="803286" cy="26071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/>
                <p:cNvSpPr/>
                <p:nvPr/>
              </p:nvSpPr>
              <p:spPr>
                <a:xfrm>
                  <a:off x="4405688" y="4826789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9" name="Rectangle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5688" y="4826789"/>
                  <a:ext cx="803286" cy="26071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/>
                <p:cNvSpPr/>
                <p:nvPr/>
              </p:nvSpPr>
              <p:spPr>
                <a:xfrm>
                  <a:off x="6234926" y="4826788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4926" y="4826788"/>
                  <a:ext cx="803286" cy="26071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/>
                <p:cNvSpPr/>
                <p:nvPr/>
              </p:nvSpPr>
              <p:spPr>
                <a:xfrm>
                  <a:off x="9677781" y="3981225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1" name="Rectangle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7781" y="3981225"/>
                  <a:ext cx="803286" cy="26071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/>
                <p:cNvSpPr/>
                <p:nvPr/>
              </p:nvSpPr>
              <p:spPr>
                <a:xfrm>
                  <a:off x="8768799" y="4826789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2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8799" y="4826789"/>
                  <a:ext cx="803286" cy="2607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/>
                <p:cNvSpPr/>
                <p:nvPr/>
              </p:nvSpPr>
              <p:spPr>
                <a:xfrm>
                  <a:off x="10598037" y="4826788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3" name="Rectangle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8037" y="4826788"/>
                  <a:ext cx="803286" cy="26071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3761650" y="5720270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650" y="5720270"/>
                  <a:ext cx="803286" cy="26071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4724184" y="5720269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184" y="5720269"/>
                  <a:ext cx="803286" cy="26071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/>
                <p:cNvSpPr/>
                <p:nvPr/>
              </p:nvSpPr>
              <p:spPr>
                <a:xfrm>
                  <a:off x="5798049" y="5724498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6" name="Rectangle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8049" y="5724498"/>
                  <a:ext cx="803286" cy="26071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Rectangle 66"/>
                <p:cNvSpPr/>
                <p:nvPr/>
              </p:nvSpPr>
              <p:spPr>
                <a:xfrm>
                  <a:off x="6760584" y="5724497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0584" y="5724497"/>
                  <a:ext cx="803286" cy="260716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8330517" y="5716042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0517" y="5716042"/>
                  <a:ext cx="803286" cy="260716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tangle 68"/>
                <p:cNvSpPr/>
                <p:nvPr/>
              </p:nvSpPr>
              <p:spPr>
                <a:xfrm>
                  <a:off x="9293051" y="5716041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69" name="Rectangle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3051" y="5716041"/>
                  <a:ext cx="803286" cy="260716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/>
                <p:cNvSpPr/>
                <p:nvPr/>
              </p:nvSpPr>
              <p:spPr>
                <a:xfrm>
                  <a:off x="10366917" y="5720269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0" name="Rectangle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6917" y="5720269"/>
                  <a:ext cx="803286" cy="260716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11329451" y="5720269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9451" y="5720269"/>
                  <a:ext cx="803286" cy="260716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2" name="Straight Connector 71"/>
            <p:cNvCxnSpPr>
              <a:stCxn id="57" idx="2"/>
              <a:endCxn id="58" idx="0"/>
            </p:cNvCxnSpPr>
            <p:nvPr/>
          </p:nvCxnSpPr>
          <p:spPr>
            <a:xfrm flipH="1">
              <a:off x="5716313" y="3431609"/>
              <a:ext cx="2146324" cy="5496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57" idx="2"/>
              <a:endCxn id="61" idx="0"/>
            </p:cNvCxnSpPr>
            <p:nvPr/>
          </p:nvCxnSpPr>
          <p:spPr>
            <a:xfrm>
              <a:off x="7862637" y="3431609"/>
              <a:ext cx="2216787" cy="5496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58" idx="2"/>
              <a:endCxn id="59" idx="0"/>
            </p:cNvCxnSpPr>
            <p:nvPr/>
          </p:nvCxnSpPr>
          <p:spPr>
            <a:xfrm flipH="1">
              <a:off x="4807331" y="4241942"/>
              <a:ext cx="908982" cy="5848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58" idx="2"/>
              <a:endCxn id="60" idx="0"/>
            </p:cNvCxnSpPr>
            <p:nvPr/>
          </p:nvCxnSpPr>
          <p:spPr>
            <a:xfrm>
              <a:off x="5716313" y="4241942"/>
              <a:ext cx="920256" cy="584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stCxn id="59" idx="2"/>
              <a:endCxn id="64" idx="0"/>
            </p:cNvCxnSpPr>
            <p:nvPr/>
          </p:nvCxnSpPr>
          <p:spPr>
            <a:xfrm flipH="1">
              <a:off x="4163293" y="5087505"/>
              <a:ext cx="644038" cy="632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59" idx="2"/>
              <a:endCxn id="65" idx="0"/>
            </p:cNvCxnSpPr>
            <p:nvPr/>
          </p:nvCxnSpPr>
          <p:spPr>
            <a:xfrm>
              <a:off x="4807331" y="5087505"/>
              <a:ext cx="318496" cy="6327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60" idx="2"/>
            </p:cNvCxnSpPr>
            <p:nvPr/>
          </p:nvCxnSpPr>
          <p:spPr>
            <a:xfrm flipH="1">
              <a:off x="6117956" y="5087504"/>
              <a:ext cx="518613" cy="7455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60" idx="2"/>
              <a:endCxn id="67" idx="0"/>
            </p:cNvCxnSpPr>
            <p:nvPr/>
          </p:nvCxnSpPr>
          <p:spPr>
            <a:xfrm>
              <a:off x="6636569" y="5087504"/>
              <a:ext cx="525658" cy="6369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68" idx="0"/>
              <a:endCxn id="62" idx="2"/>
            </p:cNvCxnSpPr>
            <p:nvPr/>
          </p:nvCxnSpPr>
          <p:spPr>
            <a:xfrm flipV="1">
              <a:off x="8732160" y="5087505"/>
              <a:ext cx="438282" cy="6285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62" idx="2"/>
              <a:endCxn id="69" idx="0"/>
            </p:cNvCxnSpPr>
            <p:nvPr/>
          </p:nvCxnSpPr>
          <p:spPr>
            <a:xfrm>
              <a:off x="9170442" y="5087505"/>
              <a:ext cx="524252" cy="6285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63" idx="2"/>
              <a:endCxn id="70" idx="0"/>
            </p:cNvCxnSpPr>
            <p:nvPr/>
          </p:nvCxnSpPr>
          <p:spPr>
            <a:xfrm flipH="1">
              <a:off x="10768560" y="5087504"/>
              <a:ext cx="231120" cy="632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63" idx="2"/>
              <a:endCxn id="71" idx="0"/>
            </p:cNvCxnSpPr>
            <p:nvPr/>
          </p:nvCxnSpPr>
          <p:spPr>
            <a:xfrm>
              <a:off x="10999680" y="5087504"/>
              <a:ext cx="731414" cy="6327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62" idx="0"/>
              <a:endCxn id="61" idx="2"/>
            </p:cNvCxnSpPr>
            <p:nvPr/>
          </p:nvCxnSpPr>
          <p:spPr>
            <a:xfrm flipV="1">
              <a:off x="9170442" y="4241941"/>
              <a:ext cx="908982" cy="5848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61" idx="2"/>
              <a:endCxn id="63" idx="0"/>
            </p:cNvCxnSpPr>
            <p:nvPr/>
          </p:nvCxnSpPr>
          <p:spPr>
            <a:xfrm>
              <a:off x="10079424" y="4241941"/>
              <a:ext cx="920256" cy="5848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2578100" y="6025855"/>
              <a:ext cx="10514757" cy="421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Leaf Indices:     0                1                  2               3                            4                5                     6              7</a:t>
              </a:r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/>
                <p:cNvSpPr/>
                <p:nvPr/>
              </p:nvSpPr>
              <p:spPr>
                <a:xfrm>
                  <a:off x="7460739" y="3170893"/>
                  <a:ext cx="803286" cy="260716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8" name="Rectangle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739" y="3170893"/>
                  <a:ext cx="803286" cy="260716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/>
                <p:cNvSpPr/>
                <p:nvPr/>
              </p:nvSpPr>
              <p:spPr>
                <a:xfrm>
                  <a:off x="5314415" y="3981226"/>
                  <a:ext cx="803286" cy="260716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9" name="Rectangl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4415" y="3981226"/>
                  <a:ext cx="803286" cy="260716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/>
                <p:cNvSpPr/>
                <p:nvPr/>
              </p:nvSpPr>
              <p:spPr>
                <a:xfrm>
                  <a:off x="6234671" y="4826788"/>
                  <a:ext cx="803286" cy="260716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0" name="Rectangle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4671" y="4826788"/>
                  <a:ext cx="803286" cy="260716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Rectangle 94"/>
                <p:cNvSpPr/>
                <p:nvPr/>
              </p:nvSpPr>
              <p:spPr>
                <a:xfrm>
                  <a:off x="6760329" y="5724497"/>
                  <a:ext cx="803286" cy="260716"/>
                </a:xfrm>
                <a:prstGeom prst="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1" name="Rectangle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0329" y="5724497"/>
                  <a:ext cx="803286" cy="260716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ectangle 95"/>
                <p:cNvSpPr/>
                <p:nvPr/>
              </p:nvSpPr>
              <p:spPr>
                <a:xfrm>
                  <a:off x="7460739" y="3170893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6" name="Rectangle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0739" y="3170893"/>
                  <a:ext cx="803286" cy="260716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Rectangle 96"/>
                <p:cNvSpPr/>
                <p:nvPr/>
              </p:nvSpPr>
              <p:spPr>
                <a:xfrm>
                  <a:off x="5314415" y="3981226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7" name="Rectangle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4415" y="3981226"/>
                  <a:ext cx="803286" cy="260716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ectangle 97"/>
                <p:cNvSpPr/>
                <p:nvPr/>
              </p:nvSpPr>
              <p:spPr>
                <a:xfrm>
                  <a:off x="6234671" y="4826788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8" name="Rectangle 9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4671" y="4826788"/>
                  <a:ext cx="803286" cy="260716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 98"/>
                <p:cNvSpPr/>
                <p:nvPr/>
              </p:nvSpPr>
              <p:spPr>
                <a:xfrm>
                  <a:off x="6760329" y="5724497"/>
                  <a:ext cx="803286" cy="26071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99" name="Rectangle 9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0329" y="5724497"/>
                  <a:ext cx="803286" cy="260716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6" name="Rectangle 145"/>
          <p:cNvSpPr/>
          <p:nvPr/>
        </p:nvSpPr>
        <p:spPr>
          <a:xfrm>
            <a:off x="2021039" y="5197762"/>
            <a:ext cx="20421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2) Update value</a:t>
            </a:r>
            <a:endParaRPr lang="en-US" sz="1400" dirty="0"/>
          </a:p>
        </p:txBody>
      </p:sp>
      <p:sp>
        <p:nvSpPr>
          <p:cNvPr id="48" name="Rectangle 47"/>
          <p:cNvSpPr/>
          <p:nvPr/>
        </p:nvSpPr>
        <p:spPr>
          <a:xfrm>
            <a:off x="163651" y="5492235"/>
            <a:ext cx="1841500" cy="27865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Table 5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2466471"/>
                  </p:ext>
                </p:extLst>
              </p:nvPr>
            </p:nvGraphicFramePr>
            <p:xfrm>
              <a:off x="159970" y="4261659"/>
              <a:ext cx="1874619" cy="2133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50793"/>
                    <a:gridCol w="923826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Block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Leaf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4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5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Table 5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2466471"/>
                  </p:ext>
                </p:extLst>
              </p:nvPr>
            </p:nvGraphicFramePr>
            <p:xfrm>
              <a:off x="159970" y="4261659"/>
              <a:ext cx="1874619" cy="2133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50793"/>
                    <a:gridCol w="923826"/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Block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Leaf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3"/>
                          <a:stretch>
                            <a:fillRect l="-641" t="-204000" r="-9871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4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3"/>
                          <a:stretch>
                            <a:fillRect l="-641" t="-298039" r="-98718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3"/>
                          <a:stretch>
                            <a:fillRect l="-641" t="-406000" r="-987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3"/>
                          <a:stretch>
                            <a:fillRect l="-641" t="-506000" r="-9871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5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ORAM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5913120" cy="4023360"/>
              </a:xfrm>
            </p:spPr>
            <p:txBody>
              <a:bodyPr/>
              <a:lstStyle/>
              <a:p>
                <a:r>
                  <a:rPr lang="en-US" sz="1800" dirty="0" smtClean="0"/>
                  <a:t>Structure the server side memory into a tree</a:t>
                </a:r>
              </a:p>
              <a:p>
                <a:r>
                  <a:rPr lang="en-US" sz="1800" dirty="0" smtClean="0"/>
                  <a:t>Assign each memory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smtClean="0"/>
                  <a:t> to a root-to-leaf path.</a:t>
                </a:r>
              </a:p>
              <a:p>
                <a:r>
                  <a:rPr lang="en-US" sz="1800" b="1" dirty="0" smtClean="0"/>
                  <a:t>Main Invariant: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800" b="1" dirty="0" smtClean="0"/>
                  <a:t> always lives along its assigned path</a:t>
                </a:r>
              </a:p>
              <a:p>
                <a:r>
                  <a:rPr lang="en-US" sz="1800" dirty="0" smtClean="0"/>
                  <a:t>To access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smtClean="0"/>
                  <a:t> request all blocks on its path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5913120" cy="4023360"/>
              </a:xfrm>
              <a:blipFill rotWithShape="0">
                <a:blip r:embed="rId34"/>
                <a:stretch>
                  <a:fillRect l="-825" t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294249" y="3926917"/>
            <a:ext cx="251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Position map</a:t>
            </a:r>
            <a:endParaRPr lang="en-US" u="sng" dirty="0"/>
          </a:p>
        </p:txBody>
      </p:sp>
      <p:sp>
        <p:nvSpPr>
          <p:cNvPr id="54" name="TextBox 53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/>
              <p:cNvSpPr/>
              <p:nvPr/>
            </p:nvSpPr>
            <p:spPr>
              <a:xfrm>
                <a:off x="8962511" y="4200211"/>
                <a:ext cx="529389" cy="17181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8" name="Rectangle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511" y="4200211"/>
                <a:ext cx="529389" cy="171819"/>
              </a:xfrm>
              <a:prstGeom prst="rect">
                <a:avLst/>
              </a:prstGeom>
              <a:blipFill rotWithShape="0">
                <a:blip r:embed="rId3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/>
              <p:cNvSpPr/>
              <p:nvPr/>
            </p:nvSpPr>
            <p:spPr>
              <a:xfrm>
                <a:off x="7548022" y="4734244"/>
                <a:ext cx="529389" cy="17181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9" name="Rectangle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22" y="4734244"/>
                <a:ext cx="529389" cy="171819"/>
              </a:xfrm>
              <a:prstGeom prst="rect">
                <a:avLst/>
              </a:prstGeom>
              <a:blipFill rotWithShape="0">
                <a:blip r:embed="rId3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/>
              <p:cNvSpPr/>
              <p:nvPr/>
            </p:nvSpPr>
            <p:spPr>
              <a:xfrm>
                <a:off x="8154497" y="5291494"/>
                <a:ext cx="529389" cy="17181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0" name="Rectangle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497" y="5291494"/>
                <a:ext cx="529389" cy="171819"/>
              </a:xfrm>
              <a:prstGeom prst="rect">
                <a:avLst/>
              </a:prstGeom>
              <a:blipFill rotWithShape="0">
                <a:blip r:embed="rId3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/>
              <p:cNvSpPr/>
              <p:nvPr/>
            </p:nvSpPr>
            <p:spPr>
              <a:xfrm>
                <a:off x="8500921" y="5883111"/>
                <a:ext cx="529389" cy="17181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1" name="Rectangle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0921" y="5883111"/>
                <a:ext cx="529389" cy="171819"/>
              </a:xfrm>
              <a:prstGeom prst="rect">
                <a:avLst/>
              </a:prstGeom>
              <a:blipFill rotWithShape="0">
                <a:blip r:embed="rId38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Rectangle 107"/>
          <p:cNvSpPr/>
          <p:nvPr/>
        </p:nvSpPr>
        <p:spPr>
          <a:xfrm>
            <a:off x="1166671" y="5559261"/>
            <a:ext cx="198579" cy="16208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3365804" y="5277206"/>
                <a:ext cx="529389" cy="17181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804" y="5277206"/>
                <a:ext cx="529389" cy="171819"/>
              </a:xfrm>
              <a:prstGeom prst="rect">
                <a:avLst/>
              </a:prstGeom>
              <a:blipFill rotWithShape="0">
                <a:blip r:embed="rId39"/>
                <a:stretch>
                  <a:fillRect t="-3226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Rectangle 146"/>
          <p:cNvSpPr/>
          <p:nvPr/>
        </p:nvSpPr>
        <p:spPr>
          <a:xfrm>
            <a:off x="2011514" y="5007262"/>
            <a:ext cx="20421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1) Assign new leaf </a:t>
            </a:r>
            <a:r>
              <a:rPr lang="en-US" sz="1400" dirty="0" err="1" smtClean="0"/>
              <a:t>idx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06" name="TextBox 105"/>
          <p:cNvSpPr txBox="1"/>
          <p:nvPr/>
        </p:nvSpPr>
        <p:spPr>
          <a:xfrm>
            <a:off x="2599844" y="5178419"/>
            <a:ext cx="259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4454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022E-16 L -0.43776 -0.003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88" y="-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-0.32175 -0.0023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94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22222E-6 L -0.37148 -0.0016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81" y="-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7 L -0.39987 -0.0044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00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7148 -0.00162 L -0.39309 -0.00185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-0.12266 0.04328 " pathEditMode="relative" rAng="0" ptsTypes="AA">
                                      <p:cBhvr>
                                        <p:cTn id="26" dur="9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33" y="215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78" grpId="0" animBg="1"/>
      <p:bldP spid="79" grpId="0" animBg="1"/>
      <p:bldP spid="80" grpId="0" animBg="1"/>
      <p:bldP spid="80" grpId="1" animBg="1"/>
      <p:bldP spid="81" grpId="0" animBg="1"/>
      <p:bldP spid="108" grpId="0" animBg="1"/>
      <p:bldP spid="102" grpId="0" animBg="1"/>
      <p:bldP spid="147" grpId="0"/>
      <p:bldP spid="106" grpId="0"/>
      <p:bldP spid="106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/>
          <p:cNvSpPr/>
          <p:nvPr/>
        </p:nvSpPr>
        <p:spPr>
          <a:xfrm>
            <a:off x="2021039" y="5197762"/>
            <a:ext cx="20421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2) Update value</a:t>
            </a:r>
            <a:endParaRPr lang="en-US" sz="1400" dirty="0"/>
          </a:p>
        </p:txBody>
      </p:sp>
      <p:sp>
        <p:nvSpPr>
          <p:cNvPr id="48" name="Rectangle 47"/>
          <p:cNvSpPr/>
          <p:nvPr/>
        </p:nvSpPr>
        <p:spPr>
          <a:xfrm>
            <a:off x="163651" y="5492235"/>
            <a:ext cx="1841500" cy="27865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Table 5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8601103"/>
                  </p:ext>
                </p:extLst>
              </p:nvPr>
            </p:nvGraphicFramePr>
            <p:xfrm>
              <a:off x="159970" y="4261659"/>
              <a:ext cx="1874619" cy="2133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50793"/>
                    <a:gridCol w="923826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Block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Leaf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4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7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5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Table 5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8601103"/>
                  </p:ext>
                </p:extLst>
              </p:nvPr>
            </p:nvGraphicFramePr>
            <p:xfrm>
              <a:off x="159970" y="4261659"/>
              <a:ext cx="1874619" cy="2133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50793"/>
                    <a:gridCol w="923826"/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Block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Leaf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1"/>
                          <a:stretch>
                            <a:fillRect l="-641" t="-204000" r="-9871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4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1"/>
                          <a:stretch>
                            <a:fillRect l="-641" t="-298039" r="-98718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1"/>
                          <a:stretch>
                            <a:fillRect l="-641" t="-406000" r="-987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7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1"/>
                          <a:stretch>
                            <a:fillRect l="-641" t="-506000" r="-9871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5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ORAM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5913120" cy="1789006"/>
              </a:xfrm>
            </p:spPr>
            <p:txBody>
              <a:bodyPr/>
              <a:lstStyle/>
              <a:p>
                <a:r>
                  <a:rPr lang="en-US" sz="1800" dirty="0" smtClean="0"/>
                  <a:t>Structure the server side memory into a tree</a:t>
                </a:r>
              </a:p>
              <a:p>
                <a:r>
                  <a:rPr lang="en-US" sz="1800" dirty="0" smtClean="0"/>
                  <a:t>Assign each memory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smtClean="0"/>
                  <a:t> to a root-to-leaf path.</a:t>
                </a:r>
              </a:p>
              <a:p>
                <a:r>
                  <a:rPr lang="en-US" sz="1800" b="1" dirty="0" smtClean="0"/>
                  <a:t>Main Invariant: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800" b="1" dirty="0" smtClean="0"/>
                  <a:t> always lives along its assigned path</a:t>
                </a:r>
              </a:p>
              <a:p>
                <a:r>
                  <a:rPr lang="en-US" sz="1800" dirty="0" smtClean="0"/>
                  <a:t>To access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smtClean="0"/>
                  <a:t> request all blocks on its path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5913120" cy="1789006"/>
              </a:xfrm>
              <a:blipFill rotWithShape="0">
                <a:blip r:embed="rId32"/>
                <a:stretch>
                  <a:fillRect l="-825" t="-3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294249" y="3926917"/>
            <a:ext cx="251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Position map</a:t>
            </a:r>
            <a:endParaRPr lang="en-US" u="sng" dirty="0"/>
          </a:p>
        </p:txBody>
      </p:sp>
      <p:sp>
        <p:nvSpPr>
          <p:cNvPr id="54" name="TextBox 53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2011514" y="5007262"/>
            <a:ext cx="20421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1) Assign new leaf </a:t>
            </a:r>
            <a:r>
              <a:rPr lang="en-US" sz="1400" dirty="0" err="1" smtClean="0"/>
              <a:t>idx</a:t>
            </a:r>
            <a:r>
              <a:rPr lang="en-US" sz="1400" dirty="0" smtClean="0"/>
              <a:t> 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8968154" y="4201202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154" y="4201202"/>
                <a:ext cx="527811" cy="171307"/>
              </a:xfrm>
              <a:prstGeom prst="rect">
                <a:avLst/>
              </a:prstGeom>
              <a:blipFill rotWithShape="0">
                <a:blip r:embed="rId3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7557881" y="4733643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881" y="4733643"/>
                <a:ext cx="527811" cy="171307"/>
              </a:xfrm>
              <a:prstGeom prst="rect">
                <a:avLst/>
              </a:prstGeom>
              <a:blipFill rotWithShape="0">
                <a:blip r:embed="rId3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6960621" y="5289233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21" y="5289233"/>
                <a:ext cx="527811" cy="171307"/>
              </a:xfrm>
              <a:prstGeom prst="rect">
                <a:avLst/>
              </a:prstGeom>
              <a:blipFill rotWithShape="0">
                <a:blip r:embed="rId3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Rectangle 113"/>
              <p:cNvSpPr/>
              <p:nvPr/>
            </p:nvSpPr>
            <p:spPr>
              <a:xfrm>
                <a:off x="8162548" y="5289232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4" name="Rectangle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548" y="5289232"/>
                <a:ext cx="527811" cy="171307"/>
              </a:xfrm>
              <a:prstGeom prst="rect">
                <a:avLst/>
              </a:prstGeom>
              <a:blipFill rotWithShape="0">
                <a:blip r:embed="rId3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10424726" y="4733642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4726" y="4733642"/>
                <a:ext cx="527811" cy="171307"/>
              </a:xfrm>
              <a:prstGeom prst="rect">
                <a:avLst/>
              </a:prstGeom>
              <a:blipFill rotWithShape="0">
                <a:blip r:embed="rId3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/>
              <p:cNvSpPr/>
              <p:nvPr/>
            </p:nvSpPr>
            <p:spPr>
              <a:xfrm>
                <a:off x="9827466" y="5289233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6" name="Rectangle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7466" y="5289233"/>
                <a:ext cx="527811" cy="171307"/>
              </a:xfrm>
              <a:prstGeom prst="rect">
                <a:avLst/>
              </a:prstGeom>
              <a:blipFill rotWithShape="0">
                <a:blip r:embed="rId38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11029393" y="5289232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393" y="5289232"/>
                <a:ext cx="527811" cy="171307"/>
              </a:xfrm>
              <a:prstGeom prst="rect">
                <a:avLst/>
              </a:prstGeom>
              <a:blipFill rotWithShape="0">
                <a:blip r:embed="rId3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6537447" y="5876307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447" y="5876307"/>
                <a:ext cx="527811" cy="171307"/>
              </a:xfrm>
              <a:prstGeom prst="rect">
                <a:avLst/>
              </a:prstGeom>
              <a:blipFill rotWithShape="0">
                <a:blip r:embed="rId40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/>
              <p:cNvSpPr/>
              <p:nvPr/>
            </p:nvSpPr>
            <p:spPr>
              <a:xfrm>
                <a:off x="7169893" y="5876307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9" name="Rectangle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893" y="5876307"/>
                <a:ext cx="527811" cy="171307"/>
              </a:xfrm>
              <a:prstGeom prst="rect">
                <a:avLst/>
              </a:prstGeom>
              <a:blipFill rotWithShape="0">
                <a:blip r:embed="rId41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/>
              <p:cNvSpPr/>
              <p:nvPr/>
            </p:nvSpPr>
            <p:spPr>
              <a:xfrm>
                <a:off x="7875492" y="5879085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0" name="Rectangle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492" y="5879085"/>
                <a:ext cx="527811" cy="171307"/>
              </a:xfrm>
              <a:prstGeom prst="rect">
                <a:avLst/>
              </a:prstGeom>
              <a:blipFill rotWithShape="0"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/>
              <p:cNvSpPr/>
              <p:nvPr/>
            </p:nvSpPr>
            <p:spPr>
              <a:xfrm>
                <a:off x="8507940" y="5879085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1" name="Rectangle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940" y="5879085"/>
                <a:ext cx="527811" cy="171307"/>
              </a:xfrm>
              <a:prstGeom prst="rect">
                <a:avLst/>
              </a:prstGeom>
              <a:blipFill rotWithShape="0">
                <a:blip r:embed="rId4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/>
              <p:cNvSpPr/>
              <p:nvPr/>
            </p:nvSpPr>
            <p:spPr>
              <a:xfrm>
                <a:off x="9539487" y="5873529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2" name="Rectangle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487" y="5873529"/>
                <a:ext cx="527811" cy="171307"/>
              </a:xfrm>
              <a:prstGeom prst="rect">
                <a:avLst/>
              </a:prstGeom>
              <a:blipFill rotWithShape="0">
                <a:blip r:embed="rId4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/>
              <p:cNvSpPr/>
              <p:nvPr/>
            </p:nvSpPr>
            <p:spPr>
              <a:xfrm>
                <a:off x="10171934" y="5873529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3" name="Rectangle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1934" y="5873529"/>
                <a:ext cx="527811" cy="171307"/>
              </a:xfrm>
              <a:prstGeom prst="rect">
                <a:avLst/>
              </a:prstGeom>
              <a:blipFill rotWithShape="0">
                <a:blip r:embed="rId4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/>
              <p:cNvSpPr/>
              <p:nvPr/>
            </p:nvSpPr>
            <p:spPr>
              <a:xfrm>
                <a:off x="10877533" y="5876307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4" name="Rectangle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7533" y="5876307"/>
                <a:ext cx="527811" cy="171307"/>
              </a:xfrm>
              <a:prstGeom prst="rect">
                <a:avLst/>
              </a:prstGeom>
              <a:blipFill rotWithShape="0">
                <a:blip r:embed="rId4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/>
              <p:cNvSpPr/>
              <p:nvPr/>
            </p:nvSpPr>
            <p:spPr>
              <a:xfrm>
                <a:off x="11509980" y="5876307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5" name="Rectangle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9980" y="5876307"/>
                <a:ext cx="527811" cy="171307"/>
              </a:xfrm>
              <a:prstGeom prst="rect">
                <a:avLst/>
              </a:prstGeom>
              <a:blipFill rotWithShape="0">
                <a:blip r:embed="rId4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Connector 125"/>
          <p:cNvCxnSpPr>
            <a:stCxn id="111" idx="2"/>
            <a:endCxn id="112" idx="0"/>
          </p:cNvCxnSpPr>
          <p:nvPr/>
        </p:nvCxnSpPr>
        <p:spPr>
          <a:xfrm flipH="1">
            <a:off x="7821786" y="4372509"/>
            <a:ext cx="1410273" cy="361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11" idx="2"/>
            <a:endCxn id="115" idx="0"/>
          </p:cNvCxnSpPr>
          <p:nvPr/>
        </p:nvCxnSpPr>
        <p:spPr>
          <a:xfrm>
            <a:off x="9232059" y="4372509"/>
            <a:ext cx="1456572" cy="361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12" idx="2"/>
            <a:endCxn id="113" idx="0"/>
          </p:cNvCxnSpPr>
          <p:nvPr/>
        </p:nvCxnSpPr>
        <p:spPr>
          <a:xfrm flipH="1">
            <a:off x="7224526" y="4904950"/>
            <a:ext cx="597260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12" idx="2"/>
            <a:endCxn id="114" idx="0"/>
          </p:cNvCxnSpPr>
          <p:nvPr/>
        </p:nvCxnSpPr>
        <p:spPr>
          <a:xfrm>
            <a:off x="7821786" y="4904950"/>
            <a:ext cx="604668" cy="38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13" idx="2"/>
            <a:endCxn id="118" idx="0"/>
          </p:cNvCxnSpPr>
          <p:nvPr/>
        </p:nvCxnSpPr>
        <p:spPr>
          <a:xfrm flipH="1">
            <a:off x="6801352" y="5460540"/>
            <a:ext cx="423174" cy="415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13" idx="2"/>
            <a:endCxn id="119" idx="0"/>
          </p:cNvCxnSpPr>
          <p:nvPr/>
        </p:nvCxnSpPr>
        <p:spPr>
          <a:xfrm>
            <a:off x="7224526" y="5460540"/>
            <a:ext cx="209272" cy="415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114" idx="2"/>
          </p:cNvCxnSpPr>
          <p:nvPr/>
        </p:nvCxnSpPr>
        <p:spPr>
          <a:xfrm flipH="1">
            <a:off x="8085692" y="5460539"/>
            <a:ext cx="340762" cy="48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14" idx="2"/>
            <a:endCxn id="121" idx="0"/>
          </p:cNvCxnSpPr>
          <p:nvPr/>
        </p:nvCxnSpPr>
        <p:spPr>
          <a:xfrm>
            <a:off x="8426454" y="5460539"/>
            <a:ext cx="345391" cy="418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22" idx="0"/>
            <a:endCxn id="116" idx="2"/>
          </p:cNvCxnSpPr>
          <p:nvPr/>
        </p:nvCxnSpPr>
        <p:spPr>
          <a:xfrm flipV="1">
            <a:off x="9803392" y="5460540"/>
            <a:ext cx="287980" cy="412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16" idx="2"/>
            <a:endCxn id="123" idx="0"/>
          </p:cNvCxnSpPr>
          <p:nvPr/>
        </p:nvCxnSpPr>
        <p:spPr>
          <a:xfrm>
            <a:off x="10091372" y="5460540"/>
            <a:ext cx="344467" cy="412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17" idx="2"/>
            <a:endCxn id="124" idx="0"/>
          </p:cNvCxnSpPr>
          <p:nvPr/>
        </p:nvCxnSpPr>
        <p:spPr>
          <a:xfrm flipH="1">
            <a:off x="11141438" y="5460539"/>
            <a:ext cx="151861" cy="415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17" idx="2"/>
            <a:endCxn id="125" idx="0"/>
          </p:cNvCxnSpPr>
          <p:nvPr/>
        </p:nvCxnSpPr>
        <p:spPr>
          <a:xfrm>
            <a:off x="11293299" y="5460539"/>
            <a:ext cx="480586" cy="415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16" idx="0"/>
            <a:endCxn id="115" idx="2"/>
          </p:cNvCxnSpPr>
          <p:nvPr/>
        </p:nvCxnSpPr>
        <p:spPr>
          <a:xfrm flipV="1">
            <a:off x="10091372" y="4904950"/>
            <a:ext cx="597260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15" idx="2"/>
            <a:endCxn id="117" idx="0"/>
          </p:cNvCxnSpPr>
          <p:nvPr/>
        </p:nvCxnSpPr>
        <p:spPr>
          <a:xfrm>
            <a:off x="10688631" y="4904950"/>
            <a:ext cx="604668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5759778" y="6077096"/>
            <a:ext cx="6908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Leaf Indices:     0                1                  2               3                            4                5                     6              7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/>
              <p:cNvSpPr/>
              <p:nvPr/>
            </p:nvSpPr>
            <p:spPr>
              <a:xfrm>
                <a:off x="8967986" y="4201202"/>
                <a:ext cx="527811" cy="17130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1" name="Rectangle 1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986" y="4201202"/>
                <a:ext cx="527811" cy="171307"/>
              </a:xfrm>
              <a:prstGeom prst="rect">
                <a:avLst/>
              </a:prstGeom>
              <a:blipFill rotWithShape="0">
                <a:blip r:embed="rId27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7557713" y="4733643"/>
                <a:ext cx="527811" cy="17130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713" y="4733643"/>
                <a:ext cx="527811" cy="171307"/>
              </a:xfrm>
              <a:prstGeom prst="rect">
                <a:avLst/>
              </a:prstGeom>
              <a:blipFill rotWithShape="0">
                <a:blip r:embed="rId48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Rectangle 142"/>
              <p:cNvSpPr/>
              <p:nvPr/>
            </p:nvSpPr>
            <p:spPr>
              <a:xfrm>
                <a:off x="8162381" y="5289232"/>
                <a:ext cx="527811" cy="17130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3" name="Rectangle 1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381" y="5289232"/>
                <a:ext cx="527811" cy="171307"/>
              </a:xfrm>
              <a:prstGeom prst="rect">
                <a:avLst/>
              </a:prstGeom>
              <a:blipFill rotWithShape="0">
                <a:blip r:embed="rId49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/>
              <p:cNvSpPr/>
              <p:nvPr/>
            </p:nvSpPr>
            <p:spPr>
              <a:xfrm>
                <a:off x="8507772" y="5879085"/>
                <a:ext cx="527811" cy="17130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4" name="Rectangle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772" y="5879085"/>
                <a:ext cx="527811" cy="171307"/>
              </a:xfrm>
              <a:prstGeom prst="rect">
                <a:avLst/>
              </a:prstGeom>
              <a:blipFill rotWithShape="0">
                <a:blip r:embed="rId5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/>
              <p:cNvSpPr/>
              <p:nvPr/>
            </p:nvSpPr>
            <p:spPr>
              <a:xfrm>
                <a:off x="8967986" y="4201202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5" name="Rectangle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986" y="4201202"/>
                <a:ext cx="527811" cy="171307"/>
              </a:xfrm>
              <a:prstGeom prst="rect">
                <a:avLst/>
              </a:prstGeom>
              <a:blipFill rotWithShape="0">
                <a:blip r:embed="rId51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/>
              <p:cNvSpPr/>
              <p:nvPr/>
            </p:nvSpPr>
            <p:spPr>
              <a:xfrm>
                <a:off x="7557713" y="4733643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6" name="Rectangle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713" y="4733643"/>
                <a:ext cx="527811" cy="171307"/>
              </a:xfrm>
              <a:prstGeom prst="rect">
                <a:avLst/>
              </a:prstGeom>
              <a:blipFill rotWithShape="0">
                <a:blip r:embed="rId5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/>
              <p:cNvSpPr/>
              <p:nvPr/>
            </p:nvSpPr>
            <p:spPr>
              <a:xfrm>
                <a:off x="8162381" y="5289232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7" name="Rectangle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381" y="5289232"/>
                <a:ext cx="527811" cy="171307"/>
              </a:xfrm>
              <a:prstGeom prst="rect">
                <a:avLst/>
              </a:prstGeom>
              <a:blipFill rotWithShape="0">
                <a:blip r:embed="rId5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/>
              <p:cNvSpPr/>
              <p:nvPr/>
            </p:nvSpPr>
            <p:spPr>
              <a:xfrm>
                <a:off x="8507772" y="5879085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8" name="Rectangle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772" y="5879085"/>
                <a:ext cx="527811" cy="171307"/>
              </a:xfrm>
              <a:prstGeom prst="rect">
                <a:avLst/>
              </a:prstGeom>
              <a:blipFill rotWithShape="0"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3628353" y="4174811"/>
                <a:ext cx="529389" cy="17181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353" y="4174811"/>
                <a:ext cx="529389" cy="171819"/>
              </a:xfrm>
              <a:prstGeom prst="rect">
                <a:avLst/>
              </a:prstGeom>
              <a:blipFill rotWithShape="0">
                <a:blip r:embed="rId5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/>
              <p:cNvSpPr/>
              <p:nvPr/>
            </p:nvSpPr>
            <p:spPr>
              <a:xfrm>
                <a:off x="3625148" y="4717576"/>
                <a:ext cx="529389" cy="17181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3" name="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148" y="4717576"/>
                <a:ext cx="529389" cy="171819"/>
              </a:xfrm>
              <a:prstGeom prst="rect">
                <a:avLst/>
              </a:prstGeom>
              <a:blipFill rotWithShape="0">
                <a:blip r:embed="rId5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3364852" y="5277206"/>
                <a:ext cx="529389" cy="17181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852" y="5277206"/>
                <a:ext cx="529389" cy="171819"/>
              </a:xfrm>
              <a:prstGeom prst="rect">
                <a:avLst/>
              </a:prstGeom>
              <a:blipFill rotWithShape="0">
                <a:blip r:embed="rId57"/>
                <a:stretch>
                  <a:fillRect t="-3226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3627932" y="5854536"/>
                <a:ext cx="529389" cy="17181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932" y="5854536"/>
                <a:ext cx="529389" cy="171819"/>
              </a:xfrm>
              <a:prstGeom prst="rect">
                <a:avLst/>
              </a:prstGeom>
              <a:blipFill rotWithShape="0"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/>
          <p:cNvSpPr/>
          <p:nvPr/>
        </p:nvSpPr>
        <p:spPr>
          <a:xfrm>
            <a:off x="2021039" y="5395882"/>
            <a:ext cx="20421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3) Re-encrypt</a:t>
            </a:r>
            <a:endParaRPr lang="en-US" sz="1400" dirty="0"/>
          </a:p>
        </p:txBody>
      </p:sp>
      <p:sp>
        <p:nvSpPr>
          <p:cNvPr id="57" name="Rectangle 56"/>
          <p:cNvSpPr/>
          <p:nvPr/>
        </p:nvSpPr>
        <p:spPr>
          <a:xfrm>
            <a:off x="2025801" y="5586382"/>
            <a:ext cx="2250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4) Pushdown &amp; write back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7141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F9D0F"/>
                                      </p:to>
                                    </p:animClr>
                                    <p:set>
                                      <p:cBhvr>
                                        <p:cTn id="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F9D0F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F9D0F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F9D0F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0.43815 0.003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01" y="18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0.32227 0.00255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9" y="13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0.40013 0.00301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00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815 0.0037 L 0.32201 0.08172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33" y="386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227 0.00255 L 0.37201 0.08357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7" y="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0.4595 -0.15694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69" y="-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A088"/>
                                      </p:to>
                                    </p:animClr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A088"/>
                                      </p:to>
                                    </p:animClr>
                                    <p:set>
                                      <p:cBhvr>
                                        <p:cTn id="5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A088"/>
                                      </p:to>
                                    </p:animClr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A088"/>
                                      </p:to>
                                    </p:animClr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2" grpId="1" animBg="1"/>
      <p:bldP spid="103" grpId="0" animBg="1"/>
      <p:bldP spid="103" grpId="1" animBg="1"/>
      <p:bldP spid="104" grpId="0" animBg="1"/>
      <p:bldP spid="105" grpId="0" animBg="1"/>
      <p:bldP spid="56" grpId="0"/>
      <p:bldP spid="5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/>
              <p:cNvSpPr/>
              <p:nvPr/>
            </p:nvSpPr>
            <p:spPr>
              <a:xfrm>
                <a:off x="8162381" y="5289232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7" name="Rectangle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381" y="5289232"/>
                <a:ext cx="527811" cy="171307"/>
              </a:xfrm>
              <a:prstGeom prst="rect">
                <a:avLst/>
              </a:prstGeom>
              <a:blipFill rotWithShape="0"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/>
        </p:nvSpPr>
        <p:spPr>
          <a:xfrm>
            <a:off x="3362471" y="5277206"/>
            <a:ext cx="529389" cy="171819"/>
          </a:xfrm>
          <a:prstGeom prst="rect">
            <a:avLst/>
          </a:prstGeom>
          <a:pattFill prst="wdDnDiag">
            <a:fgClr>
              <a:srgbClr val="CF9D0F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3364852" y="5277206"/>
                <a:ext cx="529389" cy="17181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852" y="5277206"/>
                <a:ext cx="529389" cy="171819"/>
              </a:xfrm>
              <a:prstGeom prst="rect">
                <a:avLst/>
              </a:prstGeom>
              <a:blipFill rotWithShape="0">
                <a:blip r:embed="rId3"/>
                <a:stretch>
                  <a:fillRect t="-3226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/>
              <p:cNvSpPr/>
              <p:nvPr/>
            </p:nvSpPr>
            <p:spPr>
              <a:xfrm>
                <a:off x="8967986" y="4201202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5" name="Rectangle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986" y="4201202"/>
                <a:ext cx="527811" cy="171307"/>
              </a:xfrm>
              <a:prstGeom prst="rect">
                <a:avLst/>
              </a:prstGeom>
              <a:blipFill rotWithShape="0"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Rectangle 108"/>
          <p:cNvSpPr/>
          <p:nvPr/>
        </p:nvSpPr>
        <p:spPr>
          <a:xfrm>
            <a:off x="2021039" y="5197762"/>
            <a:ext cx="13980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2) Update value</a:t>
            </a:r>
            <a:endParaRPr lang="en-US" sz="1400" dirty="0"/>
          </a:p>
        </p:txBody>
      </p:sp>
      <p:sp>
        <p:nvSpPr>
          <p:cNvPr id="48" name="Rectangle 47"/>
          <p:cNvSpPr/>
          <p:nvPr/>
        </p:nvSpPr>
        <p:spPr>
          <a:xfrm>
            <a:off x="163651" y="5492235"/>
            <a:ext cx="1841500" cy="27865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3" name="Table 5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9970" y="4261659"/>
              <a:ext cx="1874619" cy="2133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50793"/>
                    <a:gridCol w="923826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Block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Leaf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4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7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5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3" name="Table 52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59970" y="4261659"/>
              <a:ext cx="1874619" cy="2133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50793"/>
                    <a:gridCol w="923826"/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Block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Leaf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641" t="-204000" r="-98718" b="-42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4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641" t="-298039" r="-98718" b="-3137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641" t="-406000" r="-9871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7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6"/>
                        </a:solid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641" t="-506000" r="-9871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5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…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ORAM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5913120" cy="1789006"/>
              </a:xfrm>
            </p:spPr>
            <p:txBody>
              <a:bodyPr/>
              <a:lstStyle/>
              <a:p>
                <a:r>
                  <a:rPr lang="en-US" sz="1800" dirty="0" smtClean="0"/>
                  <a:t>Structure the server side memory into a tree</a:t>
                </a:r>
              </a:p>
              <a:p>
                <a:r>
                  <a:rPr lang="en-US" sz="1800" dirty="0" smtClean="0"/>
                  <a:t>Assign each memory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smtClean="0"/>
                  <a:t> to a root-to-leaf path.</a:t>
                </a:r>
              </a:p>
              <a:p>
                <a:r>
                  <a:rPr lang="en-US" sz="1800" b="1" dirty="0" smtClean="0"/>
                  <a:t>Main Invariant: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800" b="1" dirty="0" smtClean="0"/>
                  <a:t> always lives along its assigned path</a:t>
                </a:r>
              </a:p>
              <a:p>
                <a:r>
                  <a:rPr lang="en-US" sz="1800" dirty="0" smtClean="0"/>
                  <a:t>To access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 smtClean="0"/>
                  <a:t> request all blocks on its path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5913120" cy="1789006"/>
              </a:xfrm>
              <a:blipFill rotWithShape="0">
                <a:blip r:embed="rId6"/>
                <a:stretch>
                  <a:fillRect l="-825" t="-3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294249" y="3926917"/>
            <a:ext cx="251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Position map</a:t>
            </a:r>
            <a:endParaRPr lang="en-US" u="sng" dirty="0"/>
          </a:p>
        </p:txBody>
      </p:sp>
      <p:sp>
        <p:nvSpPr>
          <p:cNvPr id="54" name="TextBox 53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2011514" y="5007262"/>
            <a:ext cx="20421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1) Assign new leaf </a:t>
            </a:r>
            <a:r>
              <a:rPr lang="en-US" sz="1400" dirty="0" err="1" smtClean="0"/>
              <a:t>idx</a:t>
            </a:r>
            <a:r>
              <a:rPr lang="en-US" sz="1400" dirty="0" smtClean="0"/>
              <a:t> 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8968154" y="4201202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8154" y="4201202"/>
                <a:ext cx="527811" cy="171307"/>
              </a:xfrm>
              <a:prstGeom prst="rect">
                <a:avLst/>
              </a:prstGeom>
              <a:blipFill rotWithShape="0"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7557881" y="4733643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881" y="4733643"/>
                <a:ext cx="527811" cy="171307"/>
              </a:xfrm>
              <a:prstGeom prst="rect">
                <a:avLst/>
              </a:prstGeom>
              <a:blipFill rotWithShape="0">
                <a:blip r:embed="rId7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6960621" y="5289233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21" y="5289233"/>
                <a:ext cx="527811" cy="171307"/>
              </a:xfrm>
              <a:prstGeom prst="rect">
                <a:avLst/>
              </a:prstGeom>
              <a:blipFill rotWithShape="0">
                <a:blip r:embed="rId8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Rectangle 114"/>
              <p:cNvSpPr/>
              <p:nvPr/>
            </p:nvSpPr>
            <p:spPr>
              <a:xfrm>
                <a:off x="10424726" y="4733642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5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4726" y="4733642"/>
                <a:ext cx="527811" cy="171307"/>
              </a:xfrm>
              <a:prstGeom prst="rect">
                <a:avLst/>
              </a:prstGeom>
              <a:blipFill rotWithShape="0">
                <a:blip r:embed="rId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115"/>
              <p:cNvSpPr/>
              <p:nvPr/>
            </p:nvSpPr>
            <p:spPr>
              <a:xfrm>
                <a:off x="9827466" y="5289233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6" name="Rectangle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7466" y="5289233"/>
                <a:ext cx="527811" cy="171307"/>
              </a:xfrm>
              <a:prstGeom prst="rect">
                <a:avLst/>
              </a:prstGeom>
              <a:blipFill rotWithShape="0">
                <a:blip r:embed="rId10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116"/>
              <p:cNvSpPr/>
              <p:nvPr/>
            </p:nvSpPr>
            <p:spPr>
              <a:xfrm>
                <a:off x="11029393" y="5289232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7" name="Rectangle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9393" y="5289232"/>
                <a:ext cx="527811" cy="171307"/>
              </a:xfrm>
              <a:prstGeom prst="rect">
                <a:avLst/>
              </a:prstGeom>
              <a:blipFill rotWithShape="0">
                <a:blip r:embed="rId11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/>
              <p:cNvSpPr/>
              <p:nvPr/>
            </p:nvSpPr>
            <p:spPr>
              <a:xfrm>
                <a:off x="6537447" y="5876307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8" name="Rectangle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447" y="5876307"/>
                <a:ext cx="527811" cy="171307"/>
              </a:xfrm>
              <a:prstGeom prst="rect">
                <a:avLst/>
              </a:prstGeom>
              <a:blipFill rotWithShape="0">
                <a:blip r:embed="rId1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/>
              <p:cNvSpPr/>
              <p:nvPr/>
            </p:nvSpPr>
            <p:spPr>
              <a:xfrm>
                <a:off x="7169893" y="5876307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9" name="Rectangle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9893" y="5876307"/>
                <a:ext cx="527811" cy="171307"/>
              </a:xfrm>
              <a:prstGeom prst="rect">
                <a:avLst/>
              </a:prstGeom>
              <a:blipFill rotWithShape="0">
                <a:blip r:embed="rId1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/>
              <p:cNvSpPr/>
              <p:nvPr/>
            </p:nvSpPr>
            <p:spPr>
              <a:xfrm>
                <a:off x="7875492" y="5879085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0" name="Rectangle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5492" y="5879085"/>
                <a:ext cx="527811" cy="17130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/>
              <p:cNvSpPr/>
              <p:nvPr/>
            </p:nvSpPr>
            <p:spPr>
              <a:xfrm>
                <a:off x="8507940" y="5879085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1" name="Rectangle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940" y="5879085"/>
                <a:ext cx="527811" cy="171307"/>
              </a:xfrm>
              <a:prstGeom prst="rect">
                <a:avLst/>
              </a:prstGeom>
              <a:blipFill rotWithShape="0">
                <a:blip r:embed="rId1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Rectangle 121"/>
              <p:cNvSpPr/>
              <p:nvPr/>
            </p:nvSpPr>
            <p:spPr>
              <a:xfrm>
                <a:off x="9539487" y="5873529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2" name="Rectangle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9487" y="5873529"/>
                <a:ext cx="527811" cy="171307"/>
              </a:xfrm>
              <a:prstGeom prst="rect">
                <a:avLst/>
              </a:prstGeom>
              <a:blipFill rotWithShape="0">
                <a:blip r:embed="rId1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/>
              <p:cNvSpPr/>
              <p:nvPr/>
            </p:nvSpPr>
            <p:spPr>
              <a:xfrm>
                <a:off x="10171934" y="5873529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3" name="Rectangle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1934" y="5873529"/>
                <a:ext cx="527811" cy="171307"/>
              </a:xfrm>
              <a:prstGeom prst="rect">
                <a:avLst/>
              </a:prstGeom>
              <a:blipFill rotWithShape="0">
                <a:blip r:embed="rId1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/>
              <p:cNvSpPr/>
              <p:nvPr/>
            </p:nvSpPr>
            <p:spPr>
              <a:xfrm>
                <a:off x="10877533" y="5876307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4" name="Rectangle 1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7533" y="5876307"/>
                <a:ext cx="527811" cy="171307"/>
              </a:xfrm>
              <a:prstGeom prst="rect">
                <a:avLst/>
              </a:prstGeom>
              <a:blipFill rotWithShape="0">
                <a:blip r:embed="rId18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/>
              <p:cNvSpPr/>
              <p:nvPr/>
            </p:nvSpPr>
            <p:spPr>
              <a:xfrm>
                <a:off x="11509980" y="5876307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5" name="Rectangle 1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9980" y="5876307"/>
                <a:ext cx="527811" cy="171307"/>
              </a:xfrm>
              <a:prstGeom prst="rect">
                <a:avLst/>
              </a:prstGeom>
              <a:blipFill rotWithShape="0">
                <a:blip r:embed="rId1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Straight Connector 125"/>
          <p:cNvCxnSpPr>
            <a:stCxn id="111" idx="2"/>
            <a:endCxn id="112" idx="0"/>
          </p:cNvCxnSpPr>
          <p:nvPr/>
        </p:nvCxnSpPr>
        <p:spPr>
          <a:xfrm flipH="1">
            <a:off x="7821786" y="4372509"/>
            <a:ext cx="1410273" cy="361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11" idx="2"/>
            <a:endCxn id="115" idx="0"/>
          </p:cNvCxnSpPr>
          <p:nvPr/>
        </p:nvCxnSpPr>
        <p:spPr>
          <a:xfrm>
            <a:off x="9232059" y="4372509"/>
            <a:ext cx="1456572" cy="361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12" idx="2"/>
            <a:endCxn id="113" idx="0"/>
          </p:cNvCxnSpPr>
          <p:nvPr/>
        </p:nvCxnSpPr>
        <p:spPr>
          <a:xfrm flipH="1">
            <a:off x="7224526" y="4904950"/>
            <a:ext cx="597260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12" idx="2"/>
          </p:cNvCxnSpPr>
          <p:nvPr/>
        </p:nvCxnSpPr>
        <p:spPr>
          <a:xfrm>
            <a:off x="7821786" y="4904950"/>
            <a:ext cx="604668" cy="38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13" idx="2"/>
            <a:endCxn id="118" idx="0"/>
          </p:cNvCxnSpPr>
          <p:nvPr/>
        </p:nvCxnSpPr>
        <p:spPr>
          <a:xfrm flipH="1">
            <a:off x="6801352" y="5460540"/>
            <a:ext cx="423174" cy="415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13" idx="2"/>
            <a:endCxn id="119" idx="0"/>
          </p:cNvCxnSpPr>
          <p:nvPr/>
        </p:nvCxnSpPr>
        <p:spPr>
          <a:xfrm>
            <a:off x="7224526" y="5460540"/>
            <a:ext cx="209272" cy="415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>
            <a:off x="8085692" y="5460539"/>
            <a:ext cx="340762" cy="48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endCxn id="121" idx="0"/>
          </p:cNvCxnSpPr>
          <p:nvPr/>
        </p:nvCxnSpPr>
        <p:spPr>
          <a:xfrm>
            <a:off x="8426454" y="5460539"/>
            <a:ext cx="345391" cy="418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22" idx="0"/>
            <a:endCxn id="116" idx="2"/>
          </p:cNvCxnSpPr>
          <p:nvPr/>
        </p:nvCxnSpPr>
        <p:spPr>
          <a:xfrm flipV="1">
            <a:off x="9803392" y="5460540"/>
            <a:ext cx="287980" cy="412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16" idx="2"/>
            <a:endCxn id="123" idx="0"/>
          </p:cNvCxnSpPr>
          <p:nvPr/>
        </p:nvCxnSpPr>
        <p:spPr>
          <a:xfrm>
            <a:off x="10091372" y="5460540"/>
            <a:ext cx="344467" cy="412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17" idx="2"/>
            <a:endCxn id="124" idx="0"/>
          </p:cNvCxnSpPr>
          <p:nvPr/>
        </p:nvCxnSpPr>
        <p:spPr>
          <a:xfrm flipH="1">
            <a:off x="11141438" y="5460539"/>
            <a:ext cx="151861" cy="415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17" idx="2"/>
            <a:endCxn id="125" idx="0"/>
          </p:cNvCxnSpPr>
          <p:nvPr/>
        </p:nvCxnSpPr>
        <p:spPr>
          <a:xfrm>
            <a:off x="11293299" y="5460539"/>
            <a:ext cx="480586" cy="415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16" idx="0"/>
            <a:endCxn id="115" idx="2"/>
          </p:cNvCxnSpPr>
          <p:nvPr/>
        </p:nvCxnSpPr>
        <p:spPr>
          <a:xfrm flipV="1">
            <a:off x="10091372" y="4904950"/>
            <a:ext cx="597260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15" idx="2"/>
            <a:endCxn id="117" idx="0"/>
          </p:cNvCxnSpPr>
          <p:nvPr/>
        </p:nvCxnSpPr>
        <p:spPr>
          <a:xfrm>
            <a:off x="10688631" y="4904950"/>
            <a:ext cx="604668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5759778" y="6077096"/>
            <a:ext cx="69088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Leaf Indices:     0                1                  2               3                            4                5                     6              7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/>
              <p:cNvSpPr/>
              <p:nvPr/>
            </p:nvSpPr>
            <p:spPr>
              <a:xfrm>
                <a:off x="7557713" y="4733643"/>
                <a:ext cx="527811" cy="17130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2" name="Rectangle 1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713" y="4733643"/>
                <a:ext cx="527811" cy="171307"/>
              </a:xfrm>
              <a:prstGeom prst="rect">
                <a:avLst/>
              </a:prstGeom>
              <a:blipFill rotWithShape="0">
                <a:blip r:embed="rId20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/>
              <p:cNvSpPr/>
              <p:nvPr/>
            </p:nvSpPr>
            <p:spPr>
              <a:xfrm>
                <a:off x="8507772" y="5879085"/>
                <a:ext cx="527811" cy="17130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4" name="Rectangle 1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772" y="5879085"/>
                <a:ext cx="527811" cy="171307"/>
              </a:xfrm>
              <a:prstGeom prst="rect">
                <a:avLst/>
              </a:prstGeom>
              <a:blipFill rotWithShape="0">
                <a:blip r:embed="rId21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Rectangle 145"/>
              <p:cNvSpPr/>
              <p:nvPr/>
            </p:nvSpPr>
            <p:spPr>
              <a:xfrm>
                <a:off x="7557713" y="4733643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6" name="Rectangle 1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713" y="4733643"/>
                <a:ext cx="527811" cy="171307"/>
              </a:xfrm>
              <a:prstGeom prst="rect">
                <a:avLst/>
              </a:prstGeom>
              <a:blipFill rotWithShape="0">
                <a:blip r:embed="rId2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147"/>
              <p:cNvSpPr/>
              <p:nvPr/>
            </p:nvSpPr>
            <p:spPr>
              <a:xfrm>
                <a:off x="8507772" y="5879085"/>
                <a:ext cx="527811" cy="17130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8" name="Rectangle 1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772" y="5879085"/>
                <a:ext cx="527811" cy="171307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3628353" y="4174811"/>
                <a:ext cx="529389" cy="17181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14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353" y="4174811"/>
                <a:ext cx="529389" cy="171819"/>
              </a:xfrm>
              <a:prstGeom prst="rect">
                <a:avLst/>
              </a:prstGeom>
              <a:blipFill rotWithShape="0">
                <a:blip r:embed="rId2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ectangle 102"/>
          <p:cNvSpPr/>
          <p:nvPr/>
        </p:nvSpPr>
        <p:spPr>
          <a:xfrm>
            <a:off x="3625148" y="4717576"/>
            <a:ext cx="529389" cy="17181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3627932" y="5854536"/>
                <a:ext cx="529389" cy="171819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932" y="5854536"/>
                <a:ext cx="529389" cy="171819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/>
          <p:cNvSpPr/>
          <p:nvPr/>
        </p:nvSpPr>
        <p:spPr>
          <a:xfrm>
            <a:off x="2021039" y="5395882"/>
            <a:ext cx="20421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3) Re-encrypt</a:t>
            </a:r>
            <a:endParaRPr lang="en-US" sz="1400" dirty="0"/>
          </a:p>
        </p:txBody>
      </p:sp>
      <p:sp>
        <p:nvSpPr>
          <p:cNvPr id="57" name="Rectangle 56"/>
          <p:cNvSpPr/>
          <p:nvPr/>
        </p:nvSpPr>
        <p:spPr>
          <a:xfrm>
            <a:off x="2025801" y="5586382"/>
            <a:ext cx="2250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4) Pushdown &amp; write back</a:t>
            </a:r>
            <a:endParaRPr 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2671689" y="3911677"/>
            <a:ext cx="251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Stash</a:t>
            </a:r>
            <a:endParaRPr lang="en-US" u="sng" dirty="0"/>
          </a:p>
        </p:txBody>
      </p:sp>
      <p:sp>
        <p:nvSpPr>
          <p:cNvPr id="4" name="TextBox 3"/>
          <p:cNvSpPr txBox="1"/>
          <p:nvPr/>
        </p:nvSpPr>
        <p:spPr>
          <a:xfrm rot="5400000">
            <a:off x="2781300" y="4541520"/>
            <a:ext cx="579120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79320" y="4770120"/>
                <a:ext cx="230124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Stash size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Proof is quite long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320" y="4770120"/>
                <a:ext cx="2301240" cy="584775"/>
              </a:xfrm>
              <a:prstGeom prst="rect">
                <a:avLst/>
              </a:prstGeom>
              <a:blipFill rotWithShape="0">
                <a:blip r:embed="rId26"/>
                <a:stretch>
                  <a:fillRect l="-2387" t="-6316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6770286" y="2672834"/>
            <a:ext cx="1628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or in the stash</a:t>
            </a:r>
          </a:p>
        </p:txBody>
      </p:sp>
    </p:spTree>
    <p:extLst>
      <p:ext uri="{BB962C8B-B14F-4D97-AF65-F5344CB8AC3E}">
        <p14:creationId xmlns:p14="http://schemas.microsoft.com/office/powerpoint/2010/main" val="289112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F9D0F"/>
                                      </p:to>
                                    </p:animClr>
                                    <p:set>
                                      <p:cBhvr>
                                        <p:cTn id="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F9D0F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F9D0F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F9D0F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0.43815 0.003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01" y="18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0.32227 0.00255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9" y="13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0.40013 0.00301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00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815 0.00371 C 0.43958 0.00695 0.43646 0.01574 0.43112 0.02315 C 0.42591 0.03033 0.42018 0.03357 0.41901 0.03079 C 0.41732 0.02709 0.42057 0.01829 0.42591 0.01135 C 0.43125 0.00394 0.43659 0.00024 0.43815 0.00371 Z " pathEditMode="relative" rAng="3120000" ptsTypes="AAAAA">
                                      <p:cBhvr>
                                        <p:cTn id="38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4" y="134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226 0.00255 C 0.32369 0.00023 0.32955 0.00648 0.33515 0.01713 C 0.34062 0.02801 0.34401 0.03889 0.34257 0.04144 C 0.34101 0.04375 0.33528 0.03681 0.32968 0.02616 C 0.32408 0.01551 0.3207 0.00509 0.32226 0.00255 Z " pathEditMode="relative" rAng="19020000" ptsTypes="AAAAA">
                                      <p:cBhvr>
                                        <p:cTn id="40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6" y="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44444E-6 L 0.39414 0.00139 " pathEditMode="relative" rAng="0" ptsTypes="AA">
                                      <p:cBhvr>
                                        <p:cTn id="44" dur="1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01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-0.05078 -0.14861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9" y="-743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A088"/>
                                      </p:to>
                                    </p:animClr>
                                    <p:set>
                                      <p:cBhvr>
                                        <p:cTn id="6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A088"/>
                                      </p:to>
                                    </p:animClr>
                                    <p:set>
                                      <p:cBhvr>
                                        <p:cTn id="7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A088"/>
                                      </p:to>
                                    </p:animClr>
                                    <p:set>
                                      <p:cBhvr>
                                        <p:cTn id="7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A088"/>
                                      </p:to>
                                    </p:animClr>
                                    <p:set>
                                      <p:cBhvr>
                                        <p:cTn id="8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A088"/>
                                      </p:to>
                                    </p:animClr>
                                    <p:set>
                                      <p:cBhvr>
                                        <p:cTn id="8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04" grpId="0" animBg="1"/>
      <p:bldP spid="109" grpId="0"/>
      <p:bldP spid="107" grpId="0"/>
      <p:bldP spid="102" grpId="0" animBg="1"/>
      <p:bldP spid="102" grpId="1" animBg="1"/>
      <p:bldP spid="103" grpId="0" animBg="1"/>
      <p:bldP spid="103" grpId="1" animBg="1"/>
      <p:bldP spid="105" grpId="0" animBg="1"/>
      <p:bldP spid="56" grpId="0"/>
      <p:bldP spid="56" grpId="1"/>
      <p:bldP spid="57" grpId="0"/>
      <p:bldP spid="57" grpId="1"/>
      <p:bldP spid="58" grpId="0"/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leakage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Traditional encryption has been shown to leak information when the adversary can observe the </a:t>
            </a:r>
            <a:r>
              <a:rPr lang="en-US" b="1" dirty="0"/>
              <a:t>access pattern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User hosts private data on a medium the adversary can observe and manipulate </a:t>
            </a:r>
          </a:p>
          <a:p>
            <a:r>
              <a:rPr lang="en-US" dirty="0" smtClean="0"/>
              <a:t>Example 1 : </a:t>
            </a:r>
          </a:p>
          <a:p>
            <a:pPr lvl="1"/>
            <a:r>
              <a:rPr lang="en-US" dirty="0" smtClean="0"/>
              <a:t>Every time you are about to sell a stock, you access the </a:t>
            </a:r>
            <a:r>
              <a:rPr lang="en-US" dirty="0"/>
              <a:t>encrypted </a:t>
            </a:r>
            <a:r>
              <a:rPr lang="en-US" dirty="0" smtClean="0"/>
              <a:t>file MyStocks.xlsx from the cloud</a:t>
            </a:r>
          </a:p>
          <a:p>
            <a:pPr lvl="2"/>
            <a:r>
              <a:rPr lang="en-US" dirty="0" smtClean="0"/>
              <a:t>Encrypting the file in the cloud only partially helps</a:t>
            </a:r>
          </a:p>
          <a:p>
            <a:pPr lvl="2"/>
            <a:r>
              <a:rPr lang="en-US" dirty="0" smtClean="0"/>
              <a:t>Adversary can still see that you accessed that file and can correlate your actions</a:t>
            </a:r>
          </a:p>
          <a:p>
            <a:r>
              <a:rPr lang="en-US" dirty="0" smtClean="0"/>
              <a:t>Example 2:</a:t>
            </a:r>
          </a:p>
          <a:p>
            <a:pPr lvl="1"/>
            <a:r>
              <a:rPr lang="en-US" dirty="0" smtClean="0"/>
              <a:t>Secure co-processors have limited secure memory. Use main memory and encrypt/MAC the data</a:t>
            </a:r>
          </a:p>
          <a:p>
            <a:pPr lvl="2"/>
            <a:r>
              <a:rPr lang="en-US" dirty="0" smtClean="0"/>
              <a:t>Access pattern to main memory  can still be seen </a:t>
            </a:r>
          </a:p>
          <a:p>
            <a:pPr lvl="2"/>
            <a:r>
              <a:rPr lang="en-US" dirty="0" smtClean="0"/>
              <a:t>leak significant information like </a:t>
            </a:r>
          </a:p>
          <a:p>
            <a:pPr lvl="3"/>
            <a:r>
              <a:rPr lang="en-US" dirty="0" smtClean="0"/>
              <a:t>Private data</a:t>
            </a:r>
          </a:p>
          <a:p>
            <a:pPr lvl="3"/>
            <a:r>
              <a:rPr lang="en-US" dirty="0" smtClean="0"/>
              <a:t>Algorithm structure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404483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 ORAM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Introduced by </a:t>
            </a:r>
            <a:r>
              <a:rPr lang="en-US" dirty="0" err="1"/>
              <a:t>Reny</a:t>
            </a:r>
            <a:r>
              <a:rPr lang="en-US" dirty="0"/>
              <a:t>, </a:t>
            </a:r>
            <a:r>
              <a:rPr lang="en-US" dirty="0" err="1" smtClean="0"/>
              <a:t>Fletchery</a:t>
            </a:r>
            <a:r>
              <a:rPr lang="en-US" dirty="0"/>
              <a:t>, </a:t>
            </a:r>
            <a:r>
              <a:rPr lang="en-US" dirty="0" err="1" smtClean="0"/>
              <a:t>Kwony</a:t>
            </a:r>
            <a:r>
              <a:rPr lang="en-US" dirty="0"/>
              <a:t>, </a:t>
            </a:r>
            <a:r>
              <a:rPr lang="en-US" dirty="0" err="1" smtClean="0"/>
              <a:t>Stefanov</a:t>
            </a:r>
            <a:r>
              <a:rPr lang="en-US" dirty="0"/>
              <a:t>, </a:t>
            </a:r>
            <a:r>
              <a:rPr lang="en-US" dirty="0" smtClean="0"/>
              <a:t>Shi, </a:t>
            </a:r>
            <a:r>
              <a:rPr lang="en-US" dirty="0" err="1" smtClean="0"/>
              <a:t>Dijkz</a:t>
            </a:r>
            <a:r>
              <a:rPr lang="en-US" dirty="0"/>
              <a:t>, </a:t>
            </a:r>
            <a:r>
              <a:rPr lang="en-US" dirty="0" err="1" smtClean="0"/>
              <a:t>Devadas</a:t>
            </a:r>
            <a:r>
              <a:rPr lang="en-US" dirty="0" smtClean="0"/>
              <a:t>  2014 </a:t>
            </a:r>
          </a:p>
          <a:p>
            <a:endParaRPr lang="en-US" dirty="0"/>
          </a:p>
          <a:p>
            <a:r>
              <a:rPr lang="en-US" dirty="0" smtClean="0"/>
              <a:t>Base on Path ORAM but in the online/offline setting</a:t>
            </a:r>
          </a:p>
          <a:p>
            <a:pPr lvl="1"/>
            <a:r>
              <a:rPr lang="en-US" dirty="0" smtClean="0"/>
              <a:t>Online requests should have very small overhead</a:t>
            </a:r>
          </a:p>
          <a:p>
            <a:pPr lvl="1"/>
            <a:r>
              <a:rPr lang="en-US" dirty="0" smtClean="0"/>
              <a:t>Offline work will perform maintains for the next online phase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Closes the gap between large and small client storage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66297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Rectangle 245"/>
          <p:cNvSpPr/>
          <p:nvPr/>
        </p:nvSpPr>
        <p:spPr>
          <a:xfrm>
            <a:off x="8680146" y="3974445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6" name="Rectangle 185"/>
          <p:cNvSpPr/>
          <p:nvPr/>
        </p:nvSpPr>
        <p:spPr>
          <a:xfrm>
            <a:off x="7431221" y="4520037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9" name="Rectangle 248"/>
          <p:cNvSpPr/>
          <p:nvPr/>
        </p:nvSpPr>
        <p:spPr>
          <a:xfrm>
            <a:off x="7434396" y="4520037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50" name="Rectangle 249"/>
          <p:cNvSpPr/>
          <p:nvPr/>
        </p:nvSpPr>
        <p:spPr>
          <a:xfrm>
            <a:off x="7853500" y="5072487"/>
            <a:ext cx="179444" cy="17130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51" name="Rectangle 250"/>
          <p:cNvSpPr/>
          <p:nvPr/>
        </p:nvSpPr>
        <p:spPr>
          <a:xfrm>
            <a:off x="8245616" y="5651924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52" name="Rectangle 251"/>
          <p:cNvSpPr/>
          <p:nvPr/>
        </p:nvSpPr>
        <p:spPr>
          <a:xfrm>
            <a:off x="8683321" y="3974445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 ORAM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5072408" cy="4339166"/>
              </a:xfrm>
            </p:spPr>
            <p:txBody>
              <a:bodyPr>
                <a:noAutofit/>
              </a:bodyPr>
              <a:lstStyle/>
              <a:p>
                <a:r>
                  <a:rPr lang="en-US" sz="1800" dirty="0" smtClean="0"/>
                  <a:t>Place multiple blocks at each node of the tree </a:t>
                </a:r>
              </a:p>
              <a:p>
                <a:r>
                  <a:rPr lang="en-US" sz="1800" dirty="0" smtClean="0"/>
                  <a:t>Add </a:t>
                </a:r>
                <a:r>
                  <a:rPr lang="en-US" sz="1800" dirty="0"/>
                  <a:t>dummy blocks </a:t>
                </a:r>
                <a:r>
                  <a:rPr lang="en-US" sz="1800" dirty="0" smtClean="0"/>
                  <a:t>with no data </a:t>
                </a:r>
              </a:p>
              <a:p>
                <a:r>
                  <a:rPr lang="en-US" sz="1800" dirty="0" smtClean="0"/>
                  <a:t>Improves </a:t>
                </a:r>
                <a:r>
                  <a:rPr lang="en-US" sz="1800" dirty="0"/>
                  <a:t>online bandwidth to be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1800" dirty="0"/>
                  <a:t> for the first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1800" dirty="0"/>
                  <a:t> requests</a:t>
                </a:r>
              </a:p>
              <a:p>
                <a:pPr marL="201168" lvl="1" indent="0">
                  <a:buNone/>
                </a:pPr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marL="201168" lvl="1" indent="0">
                  <a:buNone/>
                </a:pPr>
                <a:endParaRPr lang="en-US" dirty="0" smtClean="0"/>
              </a:p>
              <a:p>
                <a:pPr marL="201168" lvl="1" indent="0">
                  <a:buNone/>
                </a:pPr>
                <a:endParaRPr lang="en-US" dirty="0"/>
              </a:p>
              <a:p>
                <a:pPr marL="201168" lvl="1" indent="0">
                  <a:buNone/>
                </a:pPr>
                <a:endParaRPr lang="en-US" dirty="0" smtClean="0"/>
              </a:p>
              <a:p>
                <a:pPr marL="201168" lvl="1" indent="0">
                  <a:buNone/>
                </a:pPr>
                <a:endParaRPr lang="en-US" dirty="0"/>
              </a:p>
              <a:p>
                <a:pPr marL="0">
                  <a:buNone/>
                </a:pPr>
                <a:r>
                  <a:rPr lang="en-US" sz="1800" dirty="0"/>
                  <a:t>Client writes back minimal </a:t>
                </a:r>
                <a:r>
                  <a:rPr lang="en-US" sz="1800" dirty="0" smtClean="0"/>
                  <a:t>information</a:t>
                </a:r>
                <a:br>
                  <a:rPr lang="en-US" sz="1800" dirty="0" smtClean="0"/>
                </a:br>
                <a:r>
                  <a:rPr lang="en-US" sz="1800" dirty="0" smtClean="0"/>
                  <a:t> </a:t>
                </a:r>
                <a:r>
                  <a:rPr lang="en-US" sz="1800" dirty="0"/>
                  <a:t>in the online </a:t>
                </a:r>
                <a:r>
                  <a:rPr lang="en-US" sz="1800" dirty="0" smtClean="0"/>
                  <a:t>phase</a:t>
                </a:r>
                <a:endParaRPr lang="en-US" sz="1800" dirty="0"/>
              </a:p>
            </p:txBody>
          </p:sp>
        </mc:Choice>
        <mc:Fallback xmlns="">
          <p:sp>
            <p:nvSpPr>
              <p:cNvPr id="6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5072408" cy="4339166"/>
              </a:xfrm>
              <a:blipFill rotWithShape="0">
                <a:blip r:embed="rId2"/>
                <a:stretch>
                  <a:fillRect l="-2764" t="-1404" b="-2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766300" y="2784984"/>
                <a:ext cx="8064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6300" y="2784984"/>
                <a:ext cx="806450" cy="2616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/>
          <p:cNvCxnSpPr/>
          <p:nvPr/>
        </p:nvCxnSpPr>
        <p:spPr>
          <a:xfrm flipH="1">
            <a:off x="10001250" y="3000884"/>
            <a:ext cx="1130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TextBox 170"/>
              <p:cNvSpPr txBox="1"/>
              <p:nvPr/>
            </p:nvSpPr>
            <p:spPr>
              <a:xfrm>
                <a:off x="4397420" y="3938956"/>
                <a:ext cx="80645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1" name="TextBox 1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420" y="3938956"/>
                <a:ext cx="806450" cy="2616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Straight Connector 171"/>
          <p:cNvCxnSpPr/>
          <p:nvPr/>
        </p:nvCxnSpPr>
        <p:spPr>
          <a:xfrm flipH="1">
            <a:off x="4632370" y="4154856"/>
            <a:ext cx="11303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283076" y="4437030"/>
            <a:ext cx="4059366" cy="1118948"/>
            <a:chOff x="921251" y="4437030"/>
            <a:chExt cx="4059366" cy="1118948"/>
          </a:xfrm>
        </p:grpSpPr>
        <p:cxnSp>
          <p:nvCxnSpPr>
            <p:cNvPr id="16" name="Straight Connector 15"/>
            <p:cNvCxnSpPr/>
            <p:nvPr/>
          </p:nvCxnSpPr>
          <p:spPr>
            <a:xfrm flipH="1">
              <a:off x="1876425" y="4679950"/>
              <a:ext cx="279400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Dot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81" name="Group 180"/>
            <p:cNvGrpSpPr/>
            <p:nvPr/>
          </p:nvGrpSpPr>
          <p:grpSpPr>
            <a:xfrm>
              <a:off x="921251" y="4457275"/>
              <a:ext cx="3383197" cy="1098703"/>
              <a:chOff x="651475" y="3469064"/>
              <a:chExt cx="3383197" cy="1098703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1602557" y="3469064"/>
                <a:ext cx="0" cy="867266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1603474" y="4339439"/>
                <a:ext cx="2431198" cy="631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9" name="TextBox 178"/>
              <p:cNvSpPr txBox="1"/>
              <p:nvPr/>
            </p:nvSpPr>
            <p:spPr>
              <a:xfrm>
                <a:off x="651475" y="3547758"/>
                <a:ext cx="97096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Online bandwidth per block</a:t>
                </a:r>
              </a:p>
            </p:txBody>
          </p:sp>
          <p:sp>
            <p:nvSpPr>
              <p:cNvPr id="180" name="TextBox 179"/>
              <p:cNvSpPr txBox="1"/>
              <p:nvPr/>
            </p:nvSpPr>
            <p:spPr>
              <a:xfrm>
                <a:off x="1791093" y="4290768"/>
                <a:ext cx="193249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Number of requested Block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4215664" y="4437030"/>
                  <a:ext cx="76495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12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2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2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12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5664" y="4437030"/>
                  <a:ext cx="764953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Freeform 12"/>
            <p:cNvSpPr/>
            <p:nvPr/>
          </p:nvSpPr>
          <p:spPr>
            <a:xfrm>
              <a:off x="1882775" y="4676775"/>
              <a:ext cx="2578100" cy="587375"/>
            </a:xfrm>
            <a:custGeom>
              <a:avLst/>
              <a:gdLst>
                <a:gd name="connsiteX0" fmla="*/ 0 w 2578100"/>
                <a:gd name="connsiteY0" fmla="*/ 587375 h 587375"/>
                <a:gd name="connsiteX1" fmla="*/ 806450 w 2578100"/>
                <a:gd name="connsiteY1" fmla="*/ 581025 h 587375"/>
                <a:gd name="connsiteX2" fmla="*/ 1006475 w 2578100"/>
                <a:gd name="connsiteY2" fmla="*/ 565150 h 587375"/>
                <a:gd name="connsiteX3" fmla="*/ 1171575 w 2578100"/>
                <a:gd name="connsiteY3" fmla="*/ 549275 h 587375"/>
                <a:gd name="connsiteX4" fmla="*/ 1308100 w 2578100"/>
                <a:gd name="connsiteY4" fmla="*/ 511175 h 587375"/>
                <a:gd name="connsiteX5" fmla="*/ 1425575 w 2578100"/>
                <a:gd name="connsiteY5" fmla="*/ 454025 h 587375"/>
                <a:gd name="connsiteX6" fmla="*/ 1530350 w 2578100"/>
                <a:gd name="connsiteY6" fmla="*/ 384175 h 587375"/>
                <a:gd name="connsiteX7" fmla="*/ 1663700 w 2578100"/>
                <a:gd name="connsiteY7" fmla="*/ 254000 h 587375"/>
                <a:gd name="connsiteX8" fmla="*/ 1752600 w 2578100"/>
                <a:gd name="connsiteY8" fmla="*/ 152400 h 587375"/>
                <a:gd name="connsiteX9" fmla="*/ 1847850 w 2578100"/>
                <a:gd name="connsiteY9" fmla="*/ 82550 h 587375"/>
                <a:gd name="connsiteX10" fmla="*/ 1927225 w 2578100"/>
                <a:gd name="connsiteY10" fmla="*/ 41275 h 587375"/>
                <a:gd name="connsiteX11" fmla="*/ 2028825 w 2578100"/>
                <a:gd name="connsiteY11" fmla="*/ 9525 h 587375"/>
                <a:gd name="connsiteX12" fmla="*/ 2181225 w 2578100"/>
                <a:gd name="connsiteY12" fmla="*/ 3175 h 587375"/>
                <a:gd name="connsiteX13" fmla="*/ 2387600 w 2578100"/>
                <a:gd name="connsiteY13" fmla="*/ 0 h 587375"/>
                <a:gd name="connsiteX14" fmla="*/ 2498725 w 2578100"/>
                <a:gd name="connsiteY14" fmla="*/ 0 h 587375"/>
                <a:gd name="connsiteX15" fmla="*/ 2578100 w 2578100"/>
                <a:gd name="connsiteY15" fmla="*/ 0 h 587375"/>
                <a:gd name="connsiteX0" fmla="*/ 0 w 2578100"/>
                <a:gd name="connsiteY0" fmla="*/ 587375 h 587375"/>
                <a:gd name="connsiteX1" fmla="*/ 806450 w 2578100"/>
                <a:gd name="connsiteY1" fmla="*/ 581025 h 587375"/>
                <a:gd name="connsiteX2" fmla="*/ 1009650 w 2578100"/>
                <a:gd name="connsiteY2" fmla="*/ 574675 h 587375"/>
                <a:gd name="connsiteX3" fmla="*/ 1171575 w 2578100"/>
                <a:gd name="connsiteY3" fmla="*/ 549275 h 587375"/>
                <a:gd name="connsiteX4" fmla="*/ 1308100 w 2578100"/>
                <a:gd name="connsiteY4" fmla="*/ 511175 h 587375"/>
                <a:gd name="connsiteX5" fmla="*/ 1425575 w 2578100"/>
                <a:gd name="connsiteY5" fmla="*/ 454025 h 587375"/>
                <a:gd name="connsiteX6" fmla="*/ 1530350 w 2578100"/>
                <a:gd name="connsiteY6" fmla="*/ 384175 h 587375"/>
                <a:gd name="connsiteX7" fmla="*/ 1663700 w 2578100"/>
                <a:gd name="connsiteY7" fmla="*/ 254000 h 587375"/>
                <a:gd name="connsiteX8" fmla="*/ 1752600 w 2578100"/>
                <a:gd name="connsiteY8" fmla="*/ 152400 h 587375"/>
                <a:gd name="connsiteX9" fmla="*/ 1847850 w 2578100"/>
                <a:gd name="connsiteY9" fmla="*/ 82550 h 587375"/>
                <a:gd name="connsiteX10" fmla="*/ 1927225 w 2578100"/>
                <a:gd name="connsiteY10" fmla="*/ 41275 h 587375"/>
                <a:gd name="connsiteX11" fmla="*/ 2028825 w 2578100"/>
                <a:gd name="connsiteY11" fmla="*/ 9525 h 587375"/>
                <a:gd name="connsiteX12" fmla="*/ 2181225 w 2578100"/>
                <a:gd name="connsiteY12" fmla="*/ 3175 h 587375"/>
                <a:gd name="connsiteX13" fmla="*/ 2387600 w 2578100"/>
                <a:gd name="connsiteY13" fmla="*/ 0 h 587375"/>
                <a:gd name="connsiteX14" fmla="*/ 2498725 w 2578100"/>
                <a:gd name="connsiteY14" fmla="*/ 0 h 587375"/>
                <a:gd name="connsiteX15" fmla="*/ 2578100 w 2578100"/>
                <a:gd name="connsiteY15" fmla="*/ 0 h 587375"/>
                <a:gd name="connsiteX0" fmla="*/ 0 w 2578100"/>
                <a:gd name="connsiteY0" fmla="*/ 587375 h 587375"/>
                <a:gd name="connsiteX1" fmla="*/ 806450 w 2578100"/>
                <a:gd name="connsiteY1" fmla="*/ 581025 h 587375"/>
                <a:gd name="connsiteX2" fmla="*/ 1009650 w 2578100"/>
                <a:gd name="connsiteY2" fmla="*/ 574675 h 587375"/>
                <a:gd name="connsiteX3" fmla="*/ 1193800 w 2578100"/>
                <a:gd name="connsiteY3" fmla="*/ 549275 h 587375"/>
                <a:gd name="connsiteX4" fmla="*/ 1308100 w 2578100"/>
                <a:gd name="connsiteY4" fmla="*/ 511175 h 587375"/>
                <a:gd name="connsiteX5" fmla="*/ 1425575 w 2578100"/>
                <a:gd name="connsiteY5" fmla="*/ 454025 h 587375"/>
                <a:gd name="connsiteX6" fmla="*/ 1530350 w 2578100"/>
                <a:gd name="connsiteY6" fmla="*/ 384175 h 587375"/>
                <a:gd name="connsiteX7" fmla="*/ 1663700 w 2578100"/>
                <a:gd name="connsiteY7" fmla="*/ 254000 h 587375"/>
                <a:gd name="connsiteX8" fmla="*/ 1752600 w 2578100"/>
                <a:gd name="connsiteY8" fmla="*/ 152400 h 587375"/>
                <a:gd name="connsiteX9" fmla="*/ 1847850 w 2578100"/>
                <a:gd name="connsiteY9" fmla="*/ 82550 h 587375"/>
                <a:gd name="connsiteX10" fmla="*/ 1927225 w 2578100"/>
                <a:gd name="connsiteY10" fmla="*/ 41275 h 587375"/>
                <a:gd name="connsiteX11" fmla="*/ 2028825 w 2578100"/>
                <a:gd name="connsiteY11" fmla="*/ 9525 h 587375"/>
                <a:gd name="connsiteX12" fmla="*/ 2181225 w 2578100"/>
                <a:gd name="connsiteY12" fmla="*/ 3175 h 587375"/>
                <a:gd name="connsiteX13" fmla="*/ 2387600 w 2578100"/>
                <a:gd name="connsiteY13" fmla="*/ 0 h 587375"/>
                <a:gd name="connsiteX14" fmla="*/ 2498725 w 2578100"/>
                <a:gd name="connsiteY14" fmla="*/ 0 h 587375"/>
                <a:gd name="connsiteX15" fmla="*/ 2578100 w 2578100"/>
                <a:gd name="connsiteY15" fmla="*/ 0 h 58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78100" h="587375">
                  <a:moveTo>
                    <a:pt x="0" y="587375"/>
                  </a:moveTo>
                  <a:lnTo>
                    <a:pt x="806450" y="581025"/>
                  </a:lnTo>
                  <a:cubicBezTo>
                    <a:pt x="974725" y="578908"/>
                    <a:pt x="945092" y="579967"/>
                    <a:pt x="1009650" y="574675"/>
                  </a:cubicBezTo>
                  <a:cubicBezTo>
                    <a:pt x="1074208" y="569383"/>
                    <a:pt x="1144058" y="559858"/>
                    <a:pt x="1193800" y="549275"/>
                  </a:cubicBezTo>
                  <a:cubicBezTo>
                    <a:pt x="1243542" y="538692"/>
                    <a:pt x="1269471" y="527050"/>
                    <a:pt x="1308100" y="511175"/>
                  </a:cubicBezTo>
                  <a:cubicBezTo>
                    <a:pt x="1346729" y="495300"/>
                    <a:pt x="1388533" y="475192"/>
                    <a:pt x="1425575" y="454025"/>
                  </a:cubicBezTo>
                  <a:cubicBezTo>
                    <a:pt x="1462617" y="432858"/>
                    <a:pt x="1490663" y="417512"/>
                    <a:pt x="1530350" y="384175"/>
                  </a:cubicBezTo>
                  <a:cubicBezTo>
                    <a:pt x="1570037" y="350838"/>
                    <a:pt x="1626658" y="292629"/>
                    <a:pt x="1663700" y="254000"/>
                  </a:cubicBezTo>
                  <a:cubicBezTo>
                    <a:pt x="1700742" y="215371"/>
                    <a:pt x="1721908" y="180975"/>
                    <a:pt x="1752600" y="152400"/>
                  </a:cubicBezTo>
                  <a:cubicBezTo>
                    <a:pt x="1783292" y="123825"/>
                    <a:pt x="1818746" y="101071"/>
                    <a:pt x="1847850" y="82550"/>
                  </a:cubicBezTo>
                  <a:cubicBezTo>
                    <a:pt x="1876954" y="64029"/>
                    <a:pt x="1897063" y="53446"/>
                    <a:pt x="1927225" y="41275"/>
                  </a:cubicBezTo>
                  <a:cubicBezTo>
                    <a:pt x="1957387" y="29104"/>
                    <a:pt x="1986492" y="15875"/>
                    <a:pt x="2028825" y="9525"/>
                  </a:cubicBezTo>
                  <a:cubicBezTo>
                    <a:pt x="2071158" y="3175"/>
                    <a:pt x="2121429" y="4762"/>
                    <a:pt x="2181225" y="3175"/>
                  </a:cubicBezTo>
                  <a:cubicBezTo>
                    <a:pt x="2241021" y="1588"/>
                    <a:pt x="2387600" y="0"/>
                    <a:pt x="2387600" y="0"/>
                  </a:cubicBezTo>
                  <a:lnTo>
                    <a:pt x="2498725" y="0"/>
                  </a:lnTo>
                  <a:lnTo>
                    <a:pt x="2578100" y="0"/>
                  </a:lnTo>
                </a:path>
              </a:pathLst>
            </a:custGeom>
            <a:noFill/>
            <a:ln w="63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6350">
                  <a:solidFill>
                    <a:schemeClr val="tx1"/>
                  </a:solidFill>
                </a:ln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204913" y="3786188"/>
            <a:ext cx="1685925" cy="1368425"/>
            <a:chOff x="1843088" y="3786188"/>
            <a:chExt cx="1685925" cy="1368425"/>
          </a:xfrm>
        </p:grpSpPr>
        <p:cxnSp>
          <p:nvCxnSpPr>
            <p:cNvPr id="19" name="Straight Arrow Connector 18"/>
            <p:cNvCxnSpPr/>
            <p:nvPr/>
          </p:nvCxnSpPr>
          <p:spPr>
            <a:xfrm flipH="1" flipV="1">
              <a:off x="2638425" y="4214813"/>
              <a:ext cx="552450" cy="939800"/>
            </a:xfrm>
            <a:prstGeom prst="straightConnector1">
              <a:avLst/>
            </a:prstGeom>
            <a:ln w="952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843088" y="3786188"/>
              <a:ext cx="1685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Unused dummy blocks start to be depleted</a:t>
              </a:r>
            </a:p>
          </p:txBody>
        </p:sp>
      </p:grpSp>
      <p:cxnSp>
        <p:nvCxnSpPr>
          <p:cNvPr id="160" name="Straight Connector 159"/>
          <p:cNvCxnSpPr/>
          <p:nvPr/>
        </p:nvCxnSpPr>
        <p:spPr>
          <a:xfrm flipH="1">
            <a:off x="7239965" y="4145752"/>
            <a:ext cx="1629918" cy="374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8869876" y="4145752"/>
            <a:ext cx="1245686" cy="362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873752" y="5857768"/>
            <a:ext cx="7218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Leaf Indices:     0                    1                       2                   3                          4                   5                       6                   7</a:t>
            </a:r>
            <a:endParaRPr lang="en-US" sz="1200" dirty="0"/>
          </a:p>
        </p:txBody>
      </p:sp>
      <p:cxnSp>
        <p:nvCxnSpPr>
          <p:cNvPr id="174" name="Straight Connector 173"/>
          <p:cNvCxnSpPr/>
          <p:nvPr/>
        </p:nvCxnSpPr>
        <p:spPr>
          <a:xfrm flipH="1">
            <a:off x="6648454" y="4685622"/>
            <a:ext cx="597260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7245714" y="4685622"/>
            <a:ext cx="604668" cy="38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endCxn id="196" idx="1"/>
          </p:cNvCxnSpPr>
          <p:nvPr/>
        </p:nvCxnSpPr>
        <p:spPr>
          <a:xfrm flipH="1">
            <a:off x="5846903" y="5241212"/>
            <a:ext cx="839652" cy="50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endCxn id="201" idx="1"/>
          </p:cNvCxnSpPr>
          <p:nvPr/>
        </p:nvCxnSpPr>
        <p:spPr>
          <a:xfrm>
            <a:off x="6686554" y="5241212"/>
            <a:ext cx="150947" cy="50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flipH="1">
            <a:off x="7509620" y="5241211"/>
            <a:ext cx="340762" cy="48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endCxn id="210" idx="1"/>
          </p:cNvCxnSpPr>
          <p:nvPr/>
        </p:nvCxnSpPr>
        <p:spPr>
          <a:xfrm>
            <a:off x="7888482" y="5241211"/>
            <a:ext cx="734952" cy="496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tangle 182"/>
          <p:cNvSpPr/>
          <p:nvPr/>
        </p:nvSpPr>
        <p:spPr>
          <a:xfrm>
            <a:off x="6859732" y="4520037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4" name="Rectangle 183"/>
          <p:cNvSpPr/>
          <p:nvPr/>
        </p:nvSpPr>
        <p:spPr>
          <a:xfrm>
            <a:off x="7050228" y="452003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5" name="Rectangle 184"/>
          <p:cNvSpPr/>
          <p:nvPr/>
        </p:nvSpPr>
        <p:spPr>
          <a:xfrm>
            <a:off x="7245488" y="4520037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7" name="Rectangle 186"/>
          <p:cNvSpPr/>
          <p:nvPr/>
        </p:nvSpPr>
        <p:spPr>
          <a:xfrm>
            <a:off x="7464569" y="5072487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8" name="Rectangle 187"/>
          <p:cNvSpPr/>
          <p:nvPr/>
        </p:nvSpPr>
        <p:spPr>
          <a:xfrm>
            <a:off x="7655065" y="507248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89" name="Rectangle 188"/>
          <p:cNvSpPr/>
          <p:nvPr/>
        </p:nvSpPr>
        <p:spPr>
          <a:xfrm>
            <a:off x="7850325" y="5072487"/>
            <a:ext cx="179444" cy="17130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0" name="Rectangle 189"/>
          <p:cNvSpPr/>
          <p:nvPr/>
        </p:nvSpPr>
        <p:spPr>
          <a:xfrm>
            <a:off x="8036058" y="507248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1" name="Rectangle 190"/>
          <p:cNvSpPr/>
          <p:nvPr/>
        </p:nvSpPr>
        <p:spPr>
          <a:xfrm>
            <a:off x="6269182" y="5072486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2" name="Rectangle 191"/>
          <p:cNvSpPr/>
          <p:nvPr/>
        </p:nvSpPr>
        <p:spPr>
          <a:xfrm>
            <a:off x="6459678" y="5072486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3" name="Rectangle 192"/>
          <p:cNvSpPr/>
          <p:nvPr/>
        </p:nvSpPr>
        <p:spPr>
          <a:xfrm>
            <a:off x="6654938" y="5072486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4" name="Rectangle 193"/>
          <p:cNvSpPr/>
          <p:nvPr/>
        </p:nvSpPr>
        <p:spPr>
          <a:xfrm>
            <a:off x="6840671" y="5072486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5" name="Rectangle 194"/>
          <p:cNvSpPr/>
          <p:nvPr/>
        </p:nvSpPr>
        <p:spPr>
          <a:xfrm>
            <a:off x="5656407" y="566303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6" name="Rectangle 195"/>
          <p:cNvSpPr/>
          <p:nvPr/>
        </p:nvSpPr>
        <p:spPr>
          <a:xfrm>
            <a:off x="5846903" y="5663037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7" name="Rectangle 196"/>
          <p:cNvSpPr/>
          <p:nvPr/>
        </p:nvSpPr>
        <p:spPr>
          <a:xfrm>
            <a:off x="6042163" y="566303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8" name="Rectangle 197"/>
          <p:cNvSpPr/>
          <p:nvPr/>
        </p:nvSpPr>
        <p:spPr>
          <a:xfrm>
            <a:off x="6227896" y="5663037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99" name="Rectangle 198"/>
          <p:cNvSpPr/>
          <p:nvPr/>
        </p:nvSpPr>
        <p:spPr>
          <a:xfrm>
            <a:off x="6451745" y="5658274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0" name="Rectangle 199"/>
          <p:cNvSpPr/>
          <p:nvPr/>
        </p:nvSpPr>
        <p:spPr>
          <a:xfrm>
            <a:off x="6642241" y="5658274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1" name="Rectangle 200"/>
          <p:cNvSpPr/>
          <p:nvPr/>
        </p:nvSpPr>
        <p:spPr>
          <a:xfrm>
            <a:off x="6837501" y="5658274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2" name="Rectangle 201"/>
          <p:cNvSpPr/>
          <p:nvPr/>
        </p:nvSpPr>
        <p:spPr>
          <a:xfrm>
            <a:off x="7023234" y="5658274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3" name="Rectangle 202"/>
          <p:cNvSpPr/>
          <p:nvPr/>
        </p:nvSpPr>
        <p:spPr>
          <a:xfrm>
            <a:off x="7256607" y="565668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4" name="Rectangle 203"/>
          <p:cNvSpPr/>
          <p:nvPr/>
        </p:nvSpPr>
        <p:spPr>
          <a:xfrm>
            <a:off x="7447103" y="5656687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5" name="Rectangle 204"/>
          <p:cNvSpPr/>
          <p:nvPr/>
        </p:nvSpPr>
        <p:spPr>
          <a:xfrm>
            <a:off x="7642363" y="5656687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6" name="Rectangle 205"/>
          <p:cNvSpPr/>
          <p:nvPr/>
        </p:nvSpPr>
        <p:spPr>
          <a:xfrm>
            <a:off x="7828096" y="565668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7" name="Rectangle 206"/>
          <p:cNvSpPr/>
          <p:nvPr/>
        </p:nvSpPr>
        <p:spPr>
          <a:xfrm>
            <a:off x="8051945" y="5651924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8" name="Rectangle 207"/>
          <p:cNvSpPr/>
          <p:nvPr/>
        </p:nvSpPr>
        <p:spPr>
          <a:xfrm>
            <a:off x="8242441" y="5651924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9" name="Rectangle 208"/>
          <p:cNvSpPr/>
          <p:nvPr/>
        </p:nvSpPr>
        <p:spPr>
          <a:xfrm>
            <a:off x="8437701" y="5651924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0" name="Rectangle 209"/>
          <p:cNvSpPr/>
          <p:nvPr/>
        </p:nvSpPr>
        <p:spPr>
          <a:xfrm>
            <a:off x="8623434" y="5651924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211" name="Straight Connector 210"/>
          <p:cNvCxnSpPr/>
          <p:nvPr/>
        </p:nvCxnSpPr>
        <p:spPr>
          <a:xfrm flipH="1">
            <a:off x="9909814" y="4673430"/>
            <a:ext cx="597260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10507074" y="4673430"/>
            <a:ext cx="604668" cy="38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>
            <a:endCxn id="230" idx="1"/>
          </p:cNvCxnSpPr>
          <p:nvPr/>
        </p:nvCxnSpPr>
        <p:spPr>
          <a:xfrm flipH="1">
            <a:off x="9108263" y="5229020"/>
            <a:ext cx="839652" cy="50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>
            <a:endCxn id="235" idx="1"/>
          </p:cNvCxnSpPr>
          <p:nvPr/>
        </p:nvCxnSpPr>
        <p:spPr>
          <a:xfrm>
            <a:off x="9947914" y="5229020"/>
            <a:ext cx="150947" cy="50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 flipH="1">
            <a:off x="10770980" y="5229019"/>
            <a:ext cx="340762" cy="48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endCxn id="244" idx="1"/>
          </p:cNvCxnSpPr>
          <p:nvPr/>
        </p:nvCxnSpPr>
        <p:spPr>
          <a:xfrm>
            <a:off x="11149842" y="5229019"/>
            <a:ext cx="734952" cy="496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/>
          <p:cNvSpPr/>
          <p:nvPr/>
        </p:nvSpPr>
        <p:spPr>
          <a:xfrm>
            <a:off x="10121092" y="450784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8" name="Rectangle 217"/>
          <p:cNvSpPr/>
          <p:nvPr/>
        </p:nvSpPr>
        <p:spPr>
          <a:xfrm>
            <a:off x="10311588" y="4507845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9" name="Rectangle 218"/>
          <p:cNvSpPr/>
          <p:nvPr/>
        </p:nvSpPr>
        <p:spPr>
          <a:xfrm>
            <a:off x="10506848" y="450784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0" name="Rectangle 219"/>
          <p:cNvSpPr/>
          <p:nvPr/>
        </p:nvSpPr>
        <p:spPr>
          <a:xfrm>
            <a:off x="10692581" y="4507845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1" name="Rectangle 220"/>
          <p:cNvSpPr/>
          <p:nvPr/>
        </p:nvSpPr>
        <p:spPr>
          <a:xfrm>
            <a:off x="10725929" y="506029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2" name="Rectangle 221"/>
          <p:cNvSpPr/>
          <p:nvPr/>
        </p:nvSpPr>
        <p:spPr>
          <a:xfrm>
            <a:off x="10916425" y="5060295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3" name="Rectangle 222"/>
          <p:cNvSpPr/>
          <p:nvPr/>
        </p:nvSpPr>
        <p:spPr>
          <a:xfrm>
            <a:off x="11111685" y="5060295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4" name="Rectangle 223"/>
          <p:cNvSpPr/>
          <p:nvPr/>
        </p:nvSpPr>
        <p:spPr>
          <a:xfrm>
            <a:off x="11297418" y="506029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5" name="Rectangle 224"/>
          <p:cNvSpPr/>
          <p:nvPr/>
        </p:nvSpPr>
        <p:spPr>
          <a:xfrm>
            <a:off x="9530542" y="5060294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6" name="Rectangle 225"/>
          <p:cNvSpPr/>
          <p:nvPr/>
        </p:nvSpPr>
        <p:spPr>
          <a:xfrm>
            <a:off x="9721038" y="5060294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7" name="Rectangle 226"/>
          <p:cNvSpPr/>
          <p:nvPr/>
        </p:nvSpPr>
        <p:spPr>
          <a:xfrm>
            <a:off x="9916298" y="5060294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8" name="Rectangle 227"/>
          <p:cNvSpPr/>
          <p:nvPr/>
        </p:nvSpPr>
        <p:spPr>
          <a:xfrm>
            <a:off x="10102031" y="5060294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9" name="Rectangle 228"/>
          <p:cNvSpPr/>
          <p:nvPr/>
        </p:nvSpPr>
        <p:spPr>
          <a:xfrm>
            <a:off x="8917767" y="565084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0" name="Rectangle 229"/>
          <p:cNvSpPr/>
          <p:nvPr/>
        </p:nvSpPr>
        <p:spPr>
          <a:xfrm>
            <a:off x="9108263" y="5650845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1" name="Rectangle 230"/>
          <p:cNvSpPr/>
          <p:nvPr/>
        </p:nvSpPr>
        <p:spPr>
          <a:xfrm>
            <a:off x="9303523" y="5650845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2" name="Rectangle 231"/>
          <p:cNvSpPr/>
          <p:nvPr/>
        </p:nvSpPr>
        <p:spPr>
          <a:xfrm>
            <a:off x="9489256" y="565084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3" name="Rectangle 232"/>
          <p:cNvSpPr/>
          <p:nvPr/>
        </p:nvSpPr>
        <p:spPr>
          <a:xfrm>
            <a:off x="9713105" y="564608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4" name="Rectangle 233"/>
          <p:cNvSpPr/>
          <p:nvPr/>
        </p:nvSpPr>
        <p:spPr>
          <a:xfrm>
            <a:off x="9903601" y="564608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5" name="Rectangle 234"/>
          <p:cNvSpPr/>
          <p:nvPr/>
        </p:nvSpPr>
        <p:spPr>
          <a:xfrm>
            <a:off x="10098861" y="5646082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6" name="Rectangle 235"/>
          <p:cNvSpPr/>
          <p:nvPr/>
        </p:nvSpPr>
        <p:spPr>
          <a:xfrm>
            <a:off x="10284594" y="564608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7" name="Rectangle 236"/>
          <p:cNvSpPr/>
          <p:nvPr/>
        </p:nvSpPr>
        <p:spPr>
          <a:xfrm>
            <a:off x="10517967" y="5644495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8" name="Rectangle 237"/>
          <p:cNvSpPr/>
          <p:nvPr/>
        </p:nvSpPr>
        <p:spPr>
          <a:xfrm>
            <a:off x="10708463" y="5644495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9" name="Rectangle 238"/>
          <p:cNvSpPr/>
          <p:nvPr/>
        </p:nvSpPr>
        <p:spPr>
          <a:xfrm>
            <a:off x="10903723" y="564449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0" name="Rectangle 239"/>
          <p:cNvSpPr/>
          <p:nvPr/>
        </p:nvSpPr>
        <p:spPr>
          <a:xfrm>
            <a:off x="11089456" y="564449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1" name="Rectangle 240"/>
          <p:cNvSpPr/>
          <p:nvPr/>
        </p:nvSpPr>
        <p:spPr>
          <a:xfrm>
            <a:off x="11313305" y="563973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2" name="Rectangle 241"/>
          <p:cNvSpPr/>
          <p:nvPr/>
        </p:nvSpPr>
        <p:spPr>
          <a:xfrm>
            <a:off x="11503801" y="5639732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3" name="Rectangle 242"/>
          <p:cNvSpPr/>
          <p:nvPr/>
        </p:nvSpPr>
        <p:spPr>
          <a:xfrm>
            <a:off x="11699061" y="563973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4" name="Rectangle 243"/>
          <p:cNvSpPr/>
          <p:nvPr/>
        </p:nvSpPr>
        <p:spPr>
          <a:xfrm>
            <a:off x="11884794" y="5639732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5" name="Rectangle 244"/>
          <p:cNvSpPr/>
          <p:nvPr/>
        </p:nvSpPr>
        <p:spPr>
          <a:xfrm>
            <a:off x="8489650" y="3974445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7" name="Rectangle 246"/>
          <p:cNvSpPr/>
          <p:nvPr/>
        </p:nvSpPr>
        <p:spPr>
          <a:xfrm>
            <a:off x="8875406" y="3974445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8" name="Rectangle 247"/>
          <p:cNvSpPr/>
          <p:nvPr/>
        </p:nvSpPr>
        <p:spPr>
          <a:xfrm>
            <a:off x="9061139" y="397444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53" name="Rectangle 252"/>
          <p:cNvSpPr/>
          <p:nvPr/>
        </p:nvSpPr>
        <p:spPr>
          <a:xfrm>
            <a:off x="10360480" y="3060807"/>
            <a:ext cx="179444" cy="171307"/>
          </a:xfrm>
          <a:prstGeom prst="rect">
            <a:avLst/>
          </a:prstGeom>
          <a:pattFill prst="wdUpDiag">
            <a:fgClr>
              <a:schemeClr val="accent6">
                <a:lumMod val="50000"/>
              </a:schemeClr>
            </a:fgClr>
            <a:bgClr>
              <a:schemeClr val="accent6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54" name="Rectangle 253"/>
          <p:cNvSpPr/>
          <p:nvPr/>
        </p:nvSpPr>
        <p:spPr>
          <a:xfrm>
            <a:off x="5066810" y="3461174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55" name="Rectangle 254"/>
          <p:cNvSpPr/>
          <p:nvPr/>
        </p:nvSpPr>
        <p:spPr>
          <a:xfrm>
            <a:off x="5066810" y="3224954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56" name="Rectangle 255"/>
          <p:cNvSpPr/>
          <p:nvPr/>
        </p:nvSpPr>
        <p:spPr>
          <a:xfrm>
            <a:off x="5066810" y="3697394"/>
            <a:ext cx="179444" cy="171307"/>
          </a:xfrm>
          <a:prstGeom prst="rect">
            <a:avLst/>
          </a:prstGeom>
          <a:pattFill prst="dkUpDiag">
            <a:fgClr>
              <a:schemeClr val="accent6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57" name="Rectangle 256"/>
          <p:cNvSpPr/>
          <p:nvPr/>
        </p:nvSpPr>
        <p:spPr>
          <a:xfrm>
            <a:off x="5059507" y="4227936"/>
            <a:ext cx="179444" cy="17130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59" name="Rectangle 258"/>
          <p:cNvSpPr/>
          <p:nvPr/>
        </p:nvSpPr>
        <p:spPr>
          <a:xfrm>
            <a:off x="10360480" y="3060807"/>
            <a:ext cx="179444" cy="171307"/>
          </a:xfrm>
          <a:prstGeom prst="rect">
            <a:avLst/>
          </a:prstGeom>
          <a:pattFill prst="wdUpDiag">
            <a:fgClr>
              <a:schemeClr val="accent6">
                <a:lumMod val="50000"/>
              </a:schemeClr>
            </a:fgClr>
            <a:bgClr>
              <a:schemeClr val="accent6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grpSp>
        <p:nvGrpSpPr>
          <p:cNvPr id="5" name="Group 4"/>
          <p:cNvGrpSpPr/>
          <p:nvPr/>
        </p:nvGrpSpPr>
        <p:grpSpPr>
          <a:xfrm>
            <a:off x="7434396" y="3973014"/>
            <a:ext cx="1428369" cy="1848786"/>
            <a:chOff x="7434396" y="3973014"/>
            <a:chExt cx="1428369" cy="1848786"/>
          </a:xfrm>
        </p:grpSpPr>
        <p:sp>
          <p:nvSpPr>
            <p:cNvPr id="260" name="Rectangle 259"/>
            <p:cNvSpPr/>
            <p:nvPr/>
          </p:nvSpPr>
          <p:spPr>
            <a:xfrm>
              <a:off x="7434396" y="4518606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1" name="Rectangle 260"/>
            <p:cNvSpPr/>
            <p:nvPr/>
          </p:nvSpPr>
          <p:spPr>
            <a:xfrm>
              <a:off x="8683321" y="3973014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2" name="Rectangle 261"/>
            <p:cNvSpPr/>
            <p:nvPr/>
          </p:nvSpPr>
          <p:spPr>
            <a:xfrm>
              <a:off x="7850325" y="5071056"/>
              <a:ext cx="179444" cy="17130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263" name="Rectangle 262"/>
            <p:cNvSpPr/>
            <p:nvPr/>
          </p:nvSpPr>
          <p:spPr>
            <a:xfrm>
              <a:off x="8242441" y="5650493"/>
              <a:ext cx="179444" cy="171307"/>
            </a:xfrm>
            <a:prstGeom prst="rect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3068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0.17266 -0.419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33" y="-2099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20469 -0.3666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34" y="-1833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L 0.23906 -0.31644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53" y="-1583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85185E-6 L 0.13659 -0.266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23" y="-1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6 L -0.43515 0.1287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58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 animBg="1"/>
      <p:bldP spid="250" grpId="0" animBg="1"/>
      <p:bldP spid="251" grpId="0" animBg="1"/>
      <p:bldP spid="252" grpId="0" animBg="1"/>
      <p:bldP spid="25" grpId="0"/>
      <p:bldP spid="171" grpId="0"/>
      <p:bldP spid="253" grpId="0" animBg="1"/>
      <p:bldP spid="253" grpId="1" animBg="1"/>
      <p:bldP spid="254" grpId="0" animBg="1"/>
      <p:bldP spid="255" grpId="0" animBg="1"/>
      <p:bldP spid="256" grpId="0" animBg="1"/>
      <p:bldP spid="257" grpId="0" animBg="1"/>
      <p:bldP spid="25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 ORAM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  <p:sp>
        <p:nvSpPr>
          <p:cNvPr id="60" name="Content Placeholder 2"/>
          <p:cNvSpPr>
            <a:spLocks noGrp="1"/>
          </p:cNvSpPr>
          <p:nvPr>
            <p:ph idx="1"/>
          </p:nvPr>
        </p:nvSpPr>
        <p:spPr>
          <a:xfrm>
            <a:off x="1097280" y="1845733"/>
            <a:ext cx="5663304" cy="4335991"/>
          </a:xfrm>
        </p:spPr>
        <p:txBody>
          <a:bodyPr>
            <a:normAutofit/>
          </a:bodyPr>
          <a:lstStyle/>
          <a:p>
            <a:r>
              <a:rPr lang="en-US" sz="1800" dirty="0"/>
              <a:t>Online work limited by allowed stash size </a:t>
            </a:r>
          </a:p>
          <a:p>
            <a:pPr lvl="1"/>
            <a:r>
              <a:rPr lang="en-US" sz="1600" dirty="0"/>
              <a:t>Stash grows in size during online phase</a:t>
            </a:r>
          </a:p>
          <a:p>
            <a:pPr marL="201168" lvl="1" indent="0">
              <a:buNone/>
            </a:pPr>
            <a:endParaRPr lang="en-US" sz="1600" dirty="0" smtClean="0"/>
          </a:p>
          <a:p>
            <a:pPr marL="201168" lvl="1" indent="0">
              <a:buNone/>
            </a:pPr>
            <a:endParaRPr lang="en-US" sz="1600" dirty="0" smtClean="0"/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/>
          </a:p>
          <a:p>
            <a:r>
              <a:rPr lang="en-US" dirty="0" smtClean="0"/>
              <a:t>O</a:t>
            </a:r>
            <a:r>
              <a:rPr lang="en-US" sz="1800" dirty="0" smtClean="0"/>
              <a:t>ffline work consists of writing block back to the server</a:t>
            </a:r>
          </a:p>
          <a:p>
            <a:pPr lvl="1"/>
            <a:r>
              <a:rPr lang="en-US" sz="1600" dirty="0" smtClean="0"/>
              <a:t>Paths are evicted in deterministic reverse lexicographic order</a:t>
            </a:r>
          </a:p>
          <a:p>
            <a:pPr lvl="1"/>
            <a:endParaRPr lang="en-US" sz="1600" dirty="0"/>
          </a:p>
          <a:p>
            <a:pPr marL="201168" lvl="1" indent="0">
              <a:buNone/>
            </a:pPr>
            <a:endParaRPr lang="en-US" sz="1600" dirty="0"/>
          </a:p>
          <a:p>
            <a:pPr lvl="1"/>
            <a:endParaRPr lang="en-US" sz="1600" dirty="0" smtClean="0"/>
          </a:p>
          <a:p>
            <a:pPr lvl="1"/>
            <a:endParaRPr lang="en-US" sz="1600" dirty="0" smtClean="0"/>
          </a:p>
          <a:p>
            <a:pPr lvl="1"/>
            <a:endParaRPr lang="en-US" dirty="0" smtClean="0"/>
          </a:p>
          <a:p>
            <a:endParaRPr lang="en-US" sz="1800" dirty="0"/>
          </a:p>
        </p:txBody>
      </p:sp>
      <p:sp>
        <p:nvSpPr>
          <p:cNvPr id="160" name="TextBox 159"/>
          <p:cNvSpPr txBox="1"/>
          <p:nvPr/>
        </p:nvSpPr>
        <p:spPr>
          <a:xfrm>
            <a:off x="3864075" y="6045330"/>
            <a:ext cx="83672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Reverse Lexicographic order:     0                     4                      2                   6                          1                   5                       3                   7</a:t>
            </a:r>
            <a:endParaRPr lang="en-US" sz="1200" dirty="0"/>
          </a:p>
        </p:txBody>
      </p:sp>
      <p:pic>
        <p:nvPicPr>
          <p:cNvPr id="161" name="Picture 160"/>
          <p:cNvPicPr>
            <a:picLocks noChangeAspect="1"/>
          </p:cNvPicPr>
          <p:nvPr/>
        </p:nvPicPr>
        <p:blipFill rotWithShape="1">
          <a:blip r:embed="rId2"/>
          <a:srcRect l="12930" t="22401" r="55215" b="43190"/>
          <a:stretch/>
        </p:blipFill>
        <p:spPr>
          <a:xfrm>
            <a:off x="1217663" y="4425962"/>
            <a:ext cx="3602310" cy="1094373"/>
          </a:xfrm>
          <a:prstGeom prst="rect">
            <a:avLst/>
          </a:prstGeom>
        </p:spPr>
      </p:pic>
      <p:graphicFrame>
        <p:nvGraphicFramePr>
          <p:cNvPr id="162" name="Chart 16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7710919"/>
              </p:ext>
            </p:extLst>
          </p:nvPr>
        </p:nvGraphicFramePr>
        <p:xfrm>
          <a:off x="1281113" y="2419350"/>
          <a:ext cx="5119688" cy="1266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26" name="Straight Connector 325"/>
          <p:cNvCxnSpPr/>
          <p:nvPr/>
        </p:nvCxnSpPr>
        <p:spPr>
          <a:xfrm flipH="1">
            <a:off x="7239965" y="4145752"/>
            <a:ext cx="1629918" cy="374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Connector 326"/>
          <p:cNvCxnSpPr/>
          <p:nvPr/>
        </p:nvCxnSpPr>
        <p:spPr>
          <a:xfrm>
            <a:off x="8869876" y="4145752"/>
            <a:ext cx="1245686" cy="362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TextBox 327"/>
          <p:cNvSpPr txBox="1"/>
          <p:nvPr/>
        </p:nvSpPr>
        <p:spPr>
          <a:xfrm>
            <a:off x="4873752" y="5857768"/>
            <a:ext cx="7218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Leaf Indices:     0                    1                       2                   3                          4                   5                       6                   7</a:t>
            </a:r>
            <a:endParaRPr lang="en-US" sz="1200" dirty="0"/>
          </a:p>
        </p:txBody>
      </p:sp>
      <p:cxnSp>
        <p:nvCxnSpPr>
          <p:cNvPr id="329" name="Straight Connector 328"/>
          <p:cNvCxnSpPr/>
          <p:nvPr/>
        </p:nvCxnSpPr>
        <p:spPr>
          <a:xfrm flipH="1">
            <a:off x="6648454" y="4685622"/>
            <a:ext cx="597260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/>
          <p:nvPr/>
        </p:nvCxnSpPr>
        <p:spPr>
          <a:xfrm>
            <a:off x="7245714" y="4685622"/>
            <a:ext cx="604668" cy="38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Straight Connector 330"/>
          <p:cNvCxnSpPr>
            <a:endCxn id="348" idx="1"/>
          </p:cNvCxnSpPr>
          <p:nvPr/>
        </p:nvCxnSpPr>
        <p:spPr>
          <a:xfrm flipH="1">
            <a:off x="5846903" y="5241212"/>
            <a:ext cx="839652" cy="50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Straight Connector 331"/>
          <p:cNvCxnSpPr>
            <a:endCxn id="353" idx="1"/>
          </p:cNvCxnSpPr>
          <p:nvPr/>
        </p:nvCxnSpPr>
        <p:spPr>
          <a:xfrm>
            <a:off x="6686554" y="5241212"/>
            <a:ext cx="150947" cy="50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Straight Connector 332"/>
          <p:cNvCxnSpPr/>
          <p:nvPr/>
        </p:nvCxnSpPr>
        <p:spPr>
          <a:xfrm flipH="1">
            <a:off x="7509620" y="5241211"/>
            <a:ext cx="340762" cy="48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>
            <a:endCxn id="362" idx="1"/>
          </p:cNvCxnSpPr>
          <p:nvPr/>
        </p:nvCxnSpPr>
        <p:spPr>
          <a:xfrm>
            <a:off x="7888482" y="5241211"/>
            <a:ext cx="734952" cy="496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Rectangle 334"/>
          <p:cNvSpPr/>
          <p:nvPr/>
        </p:nvSpPr>
        <p:spPr>
          <a:xfrm>
            <a:off x="6859732" y="4520037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6" name="Rectangle 335"/>
          <p:cNvSpPr/>
          <p:nvPr/>
        </p:nvSpPr>
        <p:spPr>
          <a:xfrm>
            <a:off x="7050228" y="452003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7" name="Rectangle 336"/>
          <p:cNvSpPr/>
          <p:nvPr/>
        </p:nvSpPr>
        <p:spPr>
          <a:xfrm>
            <a:off x="7245488" y="4520037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8" name="Rectangle 337"/>
          <p:cNvSpPr/>
          <p:nvPr/>
        </p:nvSpPr>
        <p:spPr>
          <a:xfrm>
            <a:off x="7431221" y="452003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9" name="Rectangle 338"/>
          <p:cNvSpPr/>
          <p:nvPr/>
        </p:nvSpPr>
        <p:spPr>
          <a:xfrm>
            <a:off x="7464569" y="5072487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0" name="Rectangle 339"/>
          <p:cNvSpPr/>
          <p:nvPr/>
        </p:nvSpPr>
        <p:spPr>
          <a:xfrm>
            <a:off x="7655065" y="507248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1" name="Rectangle 340"/>
          <p:cNvSpPr/>
          <p:nvPr/>
        </p:nvSpPr>
        <p:spPr>
          <a:xfrm>
            <a:off x="7850325" y="5072487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2" name="Rectangle 341"/>
          <p:cNvSpPr/>
          <p:nvPr/>
        </p:nvSpPr>
        <p:spPr>
          <a:xfrm>
            <a:off x="8036058" y="507248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3" name="Rectangle 342"/>
          <p:cNvSpPr/>
          <p:nvPr/>
        </p:nvSpPr>
        <p:spPr>
          <a:xfrm>
            <a:off x="6269182" y="5072486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4" name="Rectangle 343"/>
          <p:cNvSpPr/>
          <p:nvPr/>
        </p:nvSpPr>
        <p:spPr>
          <a:xfrm>
            <a:off x="6459678" y="5072486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5" name="Rectangle 344"/>
          <p:cNvSpPr/>
          <p:nvPr/>
        </p:nvSpPr>
        <p:spPr>
          <a:xfrm>
            <a:off x="6654938" y="5072486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6" name="Rectangle 345"/>
          <p:cNvSpPr/>
          <p:nvPr/>
        </p:nvSpPr>
        <p:spPr>
          <a:xfrm>
            <a:off x="6840671" y="5072486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7" name="Rectangle 346"/>
          <p:cNvSpPr/>
          <p:nvPr/>
        </p:nvSpPr>
        <p:spPr>
          <a:xfrm>
            <a:off x="5656407" y="566303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8" name="Rectangle 347"/>
          <p:cNvSpPr/>
          <p:nvPr/>
        </p:nvSpPr>
        <p:spPr>
          <a:xfrm>
            <a:off x="5846903" y="5663037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9" name="Rectangle 348"/>
          <p:cNvSpPr/>
          <p:nvPr/>
        </p:nvSpPr>
        <p:spPr>
          <a:xfrm>
            <a:off x="6042163" y="566303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0" name="Rectangle 349"/>
          <p:cNvSpPr/>
          <p:nvPr/>
        </p:nvSpPr>
        <p:spPr>
          <a:xfrm>
            <a:off x="6227896" y="5663037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1" name="Rectangle 350"/>
          <p:cNvSpPr/>
          <p:nvPr/>
        </p:nvSpPr>
        <p:spPr>
          <a:xfrm>
            <a:off x="6451745" y="5658274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2" name="Rectangle 351"/>
          <p:cNvSpPr/>
          <p:nvPr/>
        </p:nvSpPr>
        <p:spPr>
          <a:xfrm>
            <a:off x="6642241" y="5658274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3" name="Rectangle 352"/>
          <p:cNvSpPr/>
          <p:nvPr/>
        </p:nvSpPr>
        <p:spPr>
          <a:xfrm>
            <a:off x="6837501" y="5658274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4" name="Rectangle 353"/>
          <p:cNvSpPr/>
          <p:nvPr/>
        </p:nvSpPr>
        <p:spPr>
          <a:xfrm>
            <a:off x="7023234" y="5658274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5" name="Rectangle 354"/>
          <p:cNvSpPr/>
          <p:nvPr/>
        </p:nvSpPr>
        <p:spPr>
          <a:xfrm>
            <a:off x="7256607" y="565668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6" name="Rectangle 355"/>
          <p:cNvSpPr/>
          <p:nvPr/>
        </p:nvSpPr>
        <p:spPr>
          <a:xfrm>
            <a:off x="7447103" y="5656687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7" name="Rectangle 356"/>
          <p:cNvSpPr/>
          <p:nvPr/>
        </p:nvSpPr>
        <p:spPr>
          <a:xfrm>
            <a:off x="7642363" y="5656687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8" name="Rectangle 357"/>
          <p:cNvSpPr/>
          <p:nvPr/>
        </p:nvSpPr>
        <p:spPr>
          <a:xfrm>
            <a:off x="7828096" y="565668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9" name="Rectangle 358"/>
          <p:cNvSpPr/>
          <p:nvPr/>
        </p:nvSpPr>
        <p:spPr>
          <a:xfrm>
            <a:off x="8051945" y="5651924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60" name="Rectangle 359"/>
          <p:cNvSpPr/>
          <p:nvPr/>
        </p:nvSpPr>
        <p:spPr>
          <a:xfrm>
            <a:off x="8242441" y="5651924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61" name="Rectangle 360"/>
          <p:cNvSpPr/>
          <p:nvPr/>
        </p:nvSpPr>
        <p:spPr>
          <a:xfrm>
            <a:off x="8437701" y="5651924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62" name="Rectangle 361"/>
          <p:cNvSpPr/>
          <p:nvPr/>
        </p:nvSpPr>
        <p:spPr>
          <a:xfrm>
            <a:off x="8623434" y="5651924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63" name="Straight Connector 362"/>
          <p:cNvCxnSpPr/>
          <p:nvPr/>
        </p:nvCxnSpPr>
        <p:spPr>
          <a:xfrm flipH="1">
            <a:off x="9909814" y="4673430"/>
            <a:ext cx="597260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/>
          <p:nvPr/>
        </p:nvCxnSpPr>
        <p:spPr>
          <a:xfrm>
            <a:off x="10507074" y="4673430"/>
            <a:ext cx="604668" cy="38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/>
          <p:cNvCxnSpPr>
            <a:endCxn id="382" idx="1"/>
          </p:cNvCxnSpPr>
          <p:nvPr/>
        </p:nvCxnSpPr>
        <p:spPr>
          <a:xfrm flipH="1">
            <a:off x="9108263" y="5229020"/>
            <a:ext cx="839652" cy="50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Connector 365"/>
          <p:cNvCxnSpPr>
            <a:endCxn id="387" idx="1"/>
          </p:cNvCxnSpPr>
          <p:nvPr/>
        </p:nvCxnSpPr>
        <p:spPr>
          <a:xfrm>
            <a:off x="9947914" y="5229020"/>
            <a:ext cx="150947" cy="50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366"/>
          <p:cNvCxnSpPr/>
          <p:nvPr/>
        </p:nvCxnSpPr>
        <p:spPr>
          <a:xfrm flipH="1">
            <a:off x="10770980" y="5229019"/>
            <a:ext cx="340762" cy="48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endCxn id="396" idx="1"/>
          </p:cNvCxnSpPr>
          <p:nvPr/>
        </p:nvCxnSpPr>
        <p:spPr>
          <a:xfrm>
            <a:off x="11149842" y="5229019"/>
            <a:ext cx="734952" cy="496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Rectangle 368"/>
          <p:cNvSpPr/>
          <p:nvPr/>
        </p:nvSpPr>
        <p:spPr>
          <a:xfrm>
            <a:off x="10121092" y="450784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70" name="Rectangle 369"/>
          <p:cNvSpPr/>
          <p:nvPr/>
        </p:nvSpPr>
        <p:spPr>
          <a:xfrm>
            <a:off x="10311588" y="4507845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71" name="Rectangle 370"/>
          <p:cNvSpPr/>
          <p:nvPr/>
        </p:nvSpPr>
        <p:spPr>
          <a:xfrm>
            <a:off x="10506848" y="450784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72" name="Rectangle 371"/>
          <p:cNvSpPr/>
          <p:nvPr/>
        </p:nvSpPr>
        <p:spPr>
          <a:xfrm>
            <a:off x="10692581" y="4507845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73" name="Rectangle 372"/>
          <p:cNvSpPr/>
          <p:nvPr/>
        </p:nvSpPr>
        <p:spPr>
          <a:xfrm>
            <a:off x="10725929" y="506029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74" name="Rectangle 373"/>
          <p:cNvSpPr/>
          <p:nvPr/>
        </p:nvSpPr>
        <p:spPr>
          <a:xfrm>
            <a:off x="10916425" y="5060295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75" name="Rectangle 374"/>
          <p:cNvSpPr/>
          <p:nvPr/>
        </p:nvSpPr>
        <p:spPr>
          <a:xfrm>
            <a:off x="11111685" y="5060295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76" name="Rectangle 375"/>
          <p:cNvSpPr/>
          <p:nvPr/>
        </p:nvSpPr>
        <p:spPr>
          <a:xfrm>
            <a:off x="11297418" y="506029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77" name="Rectangle 376"/>
          <p:cNvSpPr/>
          <p:nvPr/>
        </p:nvSpPr>
        <p:spPr>
          <a:xfrm>
            <a:off x="9530542" y="5060294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78" name="Rectangle 377"/>
          <p:cNvSpPr/>
          <p:nvPr/>
        </p:nvSpPr>
        <p:spPr>
          <a:xfrm>
            <a:off x="9721038" y="5060294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79" name="Rectangle 378"/>
          <p:cNvSpPr/>
          <p:nvPr/>
        </p:nvSpPr>
        <p:spPr>
          <a:xfrm>
            <a:off x="9916298" y="5060294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80" name="Rectangle 379"/>
          <p:cNvSpPr/>
          <p:nvPr/>
        </p:nvSpPr>
        <p:spPr>
          <a:xfrm>
            <a:off x="10102031" y="5060294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81" name="Rectangle 380"/>
          <p:cNvSpPr/>
          <p:nvPr/>
        </p:nvSpPr>
        <p:spPr>
          <a:xfrm>
            <a:off x="8917767" y="565084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82" name="Rectangle 381"/>
          <p:cNvSpPr/>
          <p:nvPr/>
        </p:nvSpPr>
        <p:spPr>
          <a:xfrm>
            <a:off x="9108263" y="5650845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83" name="Rectangle 382"/>
          <p:cNvSpPr/>
          <p:nvPr/>
        </p:nvSpPr>
        <p:spPr>
          <a:xfrm>
            <a:off x="9303523" y="5650845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84" name="Rectangle 383"/>
          <p:cNvSpPr/>
          <p:nvPr/>
        </p:nvSpPr>
        <p:spPr>
          <a:xfrm>
            <a:off x="9489256" y="565084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85" name="Rectangle 384"/>
          <p:cNvSpPr/>
          <p:nvPr/>
        </p:nvSpPr>
        <p:spPr>
          <a:xfrm>
            <a:off x="9713105" y="564608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86" name="Rectangle 385"/>
          <p:cNvSpPr/>
          <p:nvPr/>
        </p:nvSpPr>
        <p:spPr>
          <a:xfrm>
            <a:off x="9903601" y="564608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87" name="Rectangle 386"/>
          <p:cNvSpPr/>
          <p:nvPr/>
        </p:nvSpPr>
        <p:spPr>
          <a:xfrm>
            <a:off x="10098861" y="5646082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88" name="Rectangle 387"/>
          <p:cNvSpPr/>
          <p:nvPr/>
        </p:nvSpPr>
        <p:spPr>
          <a:xfrm>
            <a:off x="10284594" y="564608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89" name="Rectangle 388"/>
          <p:cNvSpPr/>
          <p:nvPr/>
        </p:nvSpPr>
        <p:spPr>
          <a:xfrm>
            <a:off x="10517967" y="5644495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90" name="Rectangle 389"/>
          <p:cNvSpPr/>
          <p:nvPr/>
        </p:nvSpPr>
        <p:spPr>
          <a:xfrm>
            <a:off x="10708463" y="5644495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91" name="Rectangle 390"/>
          <p:cNvSpPr/>
          <p:nvPr/>
        </p:nvSpPr>
        <p:spPr>
          <a:xfrm>
            <a:off x="10903723" y="564449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92" name="Rectangle 391"/>
          <p:cNvSpPr/>
          <p:nvPr/>
        </p:nvSpPr>
        <p:spPr>
          <a:xfrm>
            <a:off x="11089456" y="564449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93" name="Rectangle 392"/>
          <p:cNvSpPr/>
          <p:nvPr/>
        </p:nvSpPr>
        <p:spPr>
          <a:xfrm>
            <a:off x="11313305" y="563973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94" name="Rectangle 393"/>
          <p:cNvSpPr/>
          <p:nvPr/>
        </p:nvSpPr>
        <p:spPr>
          <a:xfrm>
            <a:off x="11503801" y="5639732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95" name="Rectangle 394"/>
          <p:cNvSpPr/>
          <p:nvPr/>
        </p:nvSpPr>
        <p:spPr>
          <a:xfrm>
            <a:off x="11699061" y="563973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96" name="Rectangle 395"/>
          <p:cNvSpPr/>
          <p:nvPr/>
        </p:nvSpPr>
        <p:spPr>
          <a:xfrm>
            <a:off x="11884794" y="5639732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97" name="Rectangle 396"/>
          <p:cNvSpPr/>
          <p:nvPr/>
        </p:nvSpPr>
        <p:spPr>
          <a:xfrm>
            <a:off x="8489650" y="3974445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98" name="Rectangle 397"/>
          <p:cNvSpPr/>
          <p:nvPr/>
        </p:nvSpPr>
        <p:spPr>
          <a:xfrm>
            <a:off x="8680146" y="397444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99" name="Rectangle 398"/>
          <p:cNvSpPr/>
          <p:nvPr/>
        </p:nvSpPr>
        <p:spPr>
          <a:xfrm>
            <a:off x="8875406" y="3974445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00" name="Rectangle 399"/>
          <p:cNvSpPr/>
          <p:nvPr/>
        </p:nvSpPr>
        <p:spPr>
          <a:xfrm>
            <a:off x="9061139" y="397444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01" name="Rectangle 400"/>
          <p:cNvSpPr/>
          <p:nvPr/>
        </p:nvSpPr>
        <p:spPr>
          <a:xfrm>
            <a:off x="7434396" y="452003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02" name="Rectangle 401"/>
          <p:cNvSpPr/>
          <p:nvPr/>
        </p:nvSpPr>
        <p:spPr>
          <a:xfrm>
            <a:off x="7853500" y="5072487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03" name="Rectangle 402"/>
          <p:cNvSpPr/>
          <p:nvPr/>
        </p:nvSpPr>
        <p:spPr>
          <a:xfrm>
            <a:off x="8245616" y="5651924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04" name="Rectangle 403"/>
          <p:cNvSpPr/>
          <p:nvPr/>
        </p:nvSpPr>
        <p:spPr>
          <a:xfrm>
            <a:off x="8683321" y="397444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205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uiExpand="1" build="p"/>
      <p:bldGraphic spid="162" grpId="0">
        <p:bldAsOne/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 map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6312188" cy="4023360"/>
              </a:xfrm>
            </p:spPr>
            <p:txBody>
              <a:bodyPr/>
              <a:lstStyle/>
              <a:p>
                <a:r>
                  <a:rPr lang="en-US" sz="1800" dirty="0" smtClean="0"/>
                  <a:t>For each block in the tree, the client has to store its assigned path</a:t>
                </a:r>
              </a:p>
              <a:p>
                <a:r>
                  <a:rPr lang="en-US" sz="1800" dirty="0" smtClean="0"/>
                  <a:t>If each the server holds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 smtClean="0"/>
                  <a:t> </a:t>
                </a:r>
                <a:r>
                  <a:rPr lang="en-US" sz="1800" dirty="0"/>
                  <a:t>blocks, then the position map is </a:t>
                </a:r>
                <a14:m>
                  <m:oMath xmlns:m="http://schemas.openxmlformats.org/officeDocument/2006/math">
                    <m:r>
                      <a:rPr lang="en-US" sz="180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8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sz="1800" dirty="0"/>
              </a:p>
              <a:p>
                <a:pPr lvl="1"/>
                <a:r>
                  <a:rPr lang="en-US" dirty="0" smtClean="0"/>
                  <a:t>Server storage size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 smtClean="0"/>
                  <a:t> is the block size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m:rPr>
                        <m:nor/>
                      </m:rPr>
                      <a:rPr lang="en-US" dirty="0"/>
                      <m:t>   </m:t>
                    </m:r>
                    <m:r>
                      <m:rPr>
                        <m:nor/>
                      </m:rPr>
                      <a:rPr lang="en-US" dirty="0"/>
                      <m:t>for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Can be stored recursively in smaller ORAM instance </a:t>
                </a:r>
              </a:p>
              <a:p>
                <a:pPr lvl="1"/>
                <a:r>
                  <a:rPr lang="en-US" dirty="0" smtClean="0"/>
                  <a:t>Reducing client storage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Incurs </a:t>
                </a:r>
                <a:r>
                  <a:rPr lang="en-US" dirty="0"/>
                  <a:t>an addition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/>
                  <a:t> overhead making the running time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fName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sz="1600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6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6312188" cy="4023360"/>
              </a:xfrm>
              <a:blipFill rotWithShape="0">
                <a:blip r:embed="rId2"/>
                <a:stretch>
                  <a:fillRect l="-966" t="-1515" r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8008318"/>
                  </p:ext>
                </p:extLst>
              </p:nvPr>
            </p:nvGraphicFramePr>
            <p:xfrm>
              <a:off x="9182099" y="2212312"/>
              <a:ext cx="1848197" cy="1767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8012"/>
                    <a:gridCol w="900185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Block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Leaf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47602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4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7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8008318"/>
                  </p:ext>
                </p:extLst>
              </p:nvPr>
            </p:nvGraphicFramePr>
            <p:xfrm>
              <a:off x="9182099" y="2212312"/>
              <a:ext cx="1848197" cy="17678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48012"/>
                    <a:gridCol w="900185"/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 smtClean="0"/>
                            <a:t>Block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Leaf </a:t>
                          </a:r>
                          <a:r>
                            <a:rPr lang="en-US" sz="1400" dirty="0" err="1" smtClean="0"/>
                            <a:t>Idx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641" t="-198039" r="-96154" b="-27843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4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641" t="-304000" r="-96154" b="-18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3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48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6"/>
                          <a:stretch>
                            <a:fillRect l="-641" t="-404000" r="-96154" b="-8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 smtClean="0"/>
                            <a:t>7</a:t>
                          </a:r>
                          <a:endParaRPr lang="en-US" sz="1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endParaRPr lang="en-US" sz="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9" name="TextBox 28"/>
          <p:cNvSpPr txBox="1"/>
          <p:nvPr/>
        </p:nvSpPr>
        <p:spPr>
          <a:xfrm>
            <a:off x="9329835" y="1887194"/>
            <a:ext cx="1662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 map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9975996" y="2457380"/>
            <a:ext cx="280553" cy="328684"/>
            <a:chOff x="10053227" y="3733730"/>
            <a:chExt cx="308098" cy="328684"/>
          </a:xfrm>
        </p:grpSpPr>
        <p:sp>
          <p:nvSpPr>
            <p:cNvPr id="31" name="Rectangle 30"/>
            <p:cNvSpPr/>
            <p:nvPr/>
          </p:nvSpPr>
          <p:spPr>
            <a:xfrm>
              <a:off x="10091452" y="3824288"/>
              <a:ext cx="228600" cy="2381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053227" y="3733730"/>
              <a:ext cx="30809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/>
                <a:t>…</a:t>
              </a:r>
              <a:endParaRPr lang="en-US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968852" y="3693249"/>
            <a:ext cx="280553" cy="307777"/>
            <a:chOff x="10046083" y="4969599"/>
            <a:chExt cx="308098" cy="307777"/>
          </a:xfrm>
        </p:grpSpPr>
        <p:sp>
          <p:nvSpPr>
            <p:cNvPr id="34" name="Rectangle 33"/>
            <p:cNvSpPr/>
            <p:nvPr/>
          </p:nvSpPr>
          <p:spPr>
            <a:xfrm>
              <a:off x="10084308" y="5055395"/>
              <a:ext cx="228600" cy="19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0046083" y="4969599"/>
              <a:ext cx="308098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/>
                <a:t>…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382000" y="4566138"/>
            <a:ext cx="3365500" cy="1517162"/>
            <a:chOff x="4838700" y="4642338"/>
            <a:chExt cx="3365500" cy="1517162"/>
          </a:xfrm>
        </p:grpSpPr>
        <p:sp>
          <p:nvSpPr>
            <p:cNvPr id="14" name="Rectangle 13"/>
            <p:cNvSpPr/>
            <p:nvPr/>
          </p:nvSpPr>
          <p:spPr>
            <a:xfrm>
              <a:off x="7061200" y="4642338"/>
              <a:ext cx="1143000" cy="151716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 ORAM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38700" y="5727700"/>
              <a:ext cx="1422400" cy="4191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Position map</a:t>
              </a:r>
              <a:endParaRPr lang="en-US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6256020" y="4642338"/>
              <a:ext cx="828068" cy="109552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294120" y="6141720"/>
              <a:ext cx="746760" cy="1524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6311900" y="5641179"/>
            <a:ext cx="2077245" cy="433389"/>
            <a:chOff x="2768600" y="5717379"/>
            <a:chExt cx="2077245" cy="433389"/>
          </a:xfrm>
        </p:grpSpPr>
        <p:sp>
          <p:nvSpPr>
            <p:cNvPr id="19" name="Rectangle 18"/>
            <p:cNvSpPr/>
            <p:nvPr/>
          </p:nvSpPr>
          <p:spPr>
            <a:xfrm>
              <a:off x="2768600" y="6019800"/>
              <a:ext cx="1422400" cy="127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Position map</a:t>
              </a:r>
              <a:endParaRPr lang="en-US" sz="1400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 flipV="1">
              <a:off x="4186238" y="5717379"/>
              <a:ext cx="659607" cy="30956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4186238" y="6146006"/>
              <a:ext cx="650081" cy="476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4305300" y="5943600"/>
            <a:ext cx="2012157" cy="128587"/>
            <a:chOff x="762000" y="6019800"/>
            <a:chExt cx="2012157" cy="128587"/>
          </a:xfrm>
        </p:grpSpPr>
        <p:sp>
          <p:nvSpPr>
            <p:cNvPr id="23" name="Rectangle 22"/>
            <p:cNvSpPr/>
            <p:nvPr/>
          </p:nvSpPr>
          <p:spPr>
            <a:xfrm>
              <a:off x="762000" y="6101080"/>
              <a:ext cx="1422400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2191545" y="6145211"/>
              <a:ext cx="582612" cy="317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2182020" y="6019800"/>
              <a:ext cx="587374" cy="8016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749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Oblivious Data Structures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840089" cy="4507932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dirty="0"/>
              <a:t>Also introduced by the usual </a:t>
            </a:r>
            <a:r>
              <a:rPr lang="en-US" dirty="0" smtClean="0"/>
              <a:t>suspects; Wang, </a:t>
            </a:r>
            <a:r>
              <a:rPr lang="en-US" dirty="0" err="1" smtClean="0"/>
              <a:t>Nayak</a:t>
            </a:r>
            <a:r>
              <a:rPr lang="en-US" dirty="0" smtClean="0"/>
              <a:t>, Liu, Chan, Shi, </a:t>
            </a:r>
            <a:r>
              <a:rPr lang="en-US" dirty="0" err="1" smtClean="0"/>
              <a:t>Stefanov</a:t>
            </a:r>
            <a:r>
              <a:rPr lang="en-US" dirty="0" smtClean="0"/>
              <a:t>, Huang at CCS 2014</a:t>
            </a:r>
            <a:endParaRPr lang="en-US" dirty="0"/>
          </a:p>
          <a:p>
            <a:r>
              <a:rPr lang="en-US" dirty="0" smtClean="0"/>
              <a:t>Idea is to remove the need to explicitly store the position map</a:t>
            </a:r>
          </a:p>
          <a:p>
            <a:pPr lvl="1"/>
            <a:r>
              <a:rPr lang="en-US" dirty="0" smtClean="0"/>
              <a:t>Take advantage of the existing structure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09847" y="4251489"/>
            <a:ext cx="5169031" cy="19890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9241452" y="4368606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1452" y="4368606"/>
                <a:ext cx="467316" cy="151673"/>
              </a:xfrm>
              <a:prstGeom prst="rect">
                <a:avLst/>
              </a:prstGeom>
              <a:blipFill rotWithShape="0">
                <a:blip r:embed="rId25"/>
                <a:stretch>
                  <a:fillRect t="-357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7992815" y="4840022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815" y="4840022"/>
                <a:ext cx="467316" cy="151673"/>
              </a:xfrm>
              <a:prstGeom prst="rect">
                <a:avLst/>
              </a:prstGeom>
              <a:blipFill rotWithShape="0">
                <a:blip r:embed="rId2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/>
              <p:cNvSpPr/>
              <p:nvPr/>
            </p:nvSpPr>
            <p:spPr>
              <a:xfrm>
                <a:off x="7464010" y="5331933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1" name="Rectangle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010" y="5331933"/>
                <a:ext cx="467316" cy="151673"/>
              </a:xfrm>
              <a:prstGeom prst="rect">
                <a:avLst/>
              </a:prstGeom>
              <a:blipFill rotWithShape="0">
                <a:blip r:embed="rId27"/>
                <a:stretch>
                  <a:fillRect t="-357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8528180" y="5331933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180" y="5331933"/>
                <a:ext cx="467316" cy="151673"/>
              </a:xfrm>
              <a:prstGeom prst="rect">
                <a:avLst/>
              </a:prstGeom>
              <a:blipFill rotWithShape="0">
                <a:blip r:embed="rId28"/>
                <a:stretch>
                  <a:fillRect t="-357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/>
              <p:cNvSpPr/>
              <p:nvPr/>
            </p:nvSpPr>
            <p:spPr>
              <a:xfrm>
                <a:off x="10531081" y="4840021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3" name="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081" y="4840021"/>
                <a:ext cx="467316" cy="151673"/>
              </a:xfrm>
              <a:prstGeom prst="rect">
                <a:avLst/>
              </a:prstGeom>
              <a:blipFill rotWithShape="0">
                <a:blip r:embed="rId2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10002275" y="5331933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275" y="5331933"/>
                <a:ext cx="467316" cy="151673"/>
              </a:xfrm>
              <a:prstGeom prst="rect">
                <a:avLst/>
              </a:prstGeom>
              <a:blipFill rotWithShape="0">
                <a:blip r:embed="rId30"/>
                <a:stretch>
                  <a:fillRect t="-357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11066445" y="5331933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6445" y="5331933"/>
                <a:ext cx="467316" cy="151673"/>
              </a:xfrm>
              <a:prstGeom prst="rect">
                <a:avLst/>
              </a:prstGeom>
              <a:blipFill rotWithShape="0">
                <a:blip r:embed="rId31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7089337" y="5851721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37" y="5851721"/>
                <a:ext cx="467316" cy="151673"/>
              </a:xfrm>
              <a:prstGeom prst="rect">
                <a:avLst/>
              </a:prstGeom>
              <a:blipFill rotWithShape="0">
                <a:blip r:embed="rId3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7649297" y="5851721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297" y="5851721"/>
                <a:ext cx="467316" cy="151673"/>
              </a:xfrm>
              <a:prstGeom prst="rect">
                <a:avLst/>
              </a:prstGeom>
              <a:blipFill rotWithShape="0">
                <a:blip r:embed="rId3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8274024" y="5854181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024" y="5854181"/>
                <a:ext cx="467316" cy="151673"/>
              </a:xfrm>
              <a:prstGeom prst="rect">
                <a:avLst/>
              </a:prstGeom>
              <a:blipFill rotWithShape="0">
                <a:blip r:embed="rId34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8833984" y="5854180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984" y="5854180"/>
                <a:ext cx="467316" cy="151673"/>
              </a:xfrm>
              <a:prstGeom prst="rect">
                <a:avLst/>
              </a:prstGeom>
              <a:blipFill rotWithShape="0">
                <a:blip r:embed="rId35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9747302" y="5849261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302" y="5849261"/>
                <a:ext cx="467316" cy="151673"/>
              </a:xfrm>
              <a:prstGeom prst="rect">
                <a:avLst/>
              </a:prstGeom>
              <a:blipFill rotWithShape="0">
                <a:blip r:embed="rId36"/>
                <a:stretch>
                  <a:fillRect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10307262" y="5849261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262" y="5849261"/>
                <a:ext cx="467316" cy="151673"/>
              </a:xfrm>
              <a:prstGeom prst="rect">
                <a:avLst/>
              </a:prstGeom>
              <a:blipFill rotWithShape="0">
                <a:blip r:embed="rId37"/>
                <a:stretch>
                  <a:fillRect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10931990" y="5851721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0" y="5851721"/>
                <a:ext cx="467316" cy="151673"/>
              </a:xfrm>
              <a:prstGeom prst="rect">
                <a:avLst/>
              </a:prstGeom>
              <a:blipFill rotWithShape="0">
                <a:blip r:embed="rId3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11491950" y="5851720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950" y="5851720"/>
                <a:ext cx="467316" cy="151673"/>
              </a:xfrm>
              <a:prstGeom prst="rect">
                <a:avLst/>
              </a:prstGeom>
              <a:blipFill rotWithShape="0">
                <a:blip r:embed="rId3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/>
          <p:cNvCxnSpPr>
            <a:stCxn id="99" idx="2"/>
            <a:endCxn id="100" idx="0"/>
          </p:cNvCxnSpPr>
          <p:nvPr/>
        </p:nvCxnSpPr>
        <p:spPr>
          <a:xfrm flipH="1">
            <a:off x="8226473" y="4520279"/>
            <a:ext cx="1248637" cy="319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99" idx="2"/>
            <a:endCxn id="103" idx="0"/>
          </p:cNvCxnSpPr>
          <p:nvPr/>
        </p:nvCxnSpPr>
        <p:spPr>
          <a:xfrm>
            <a:off x="9475110" y="4520279"/>
            <a:ext cx="1289629" cy="319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100" idx="2"/>
            <a:endCxn id="101" idx="0"/>
          </p:cNvCxnSpPr>
          <p:nvPr/>
        </p:nvCxnSpPr>
        <p:spPr>
          <a:xfrm flipH="1">
            <a:off x="7697668" y="4991695"/>
            <a:ext cx="528805" cy="340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0" idx="2"/>
            <a:endCxn id="102" idx="0"/>
          </p:cNvCxnSpPr>
          <p:nvPr/>
        </p:nvCxnSpPr>
        <p:spPr>
          <a:xfrm>
            <a:off x="8226473" y="4991695"/>
            <a:ext cx="535364" cy="340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1" idx="2"/>
            <a:endCxn id="106" idx="0"/>
          </p:cNvCxnSpPr>
          <p:nvPr/>
        </p:nvCxnSpPr>
        <p:spPr>
          <a:xfrm flipH="1">
            <a:off x="7322995" y="5483607"/>
            <a:ext cx="374673" cy="368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1" idx="2"/>
            <a:endCxn id="107" idx="0"/>
          </p:cNvCxnSpPr>
          <p:nvPr/>
        </p:nvCxnSpPr>
        <p:spPr>
          <a:xfrm>
            <a:off x="7697668" y="5483607"/>
            <a:ext cx="185287" cy="368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2" idx="2"/>
          </p:cNvCxnSpPr>
          <p:nvPr/>
        </p:nvCxnSpPr>
        <p:spPr>
          <a:xfrm flipH="1">
            <a:off x="8460132" y="5483606"/>
            <a:ext cx="301706" cy="433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2" idx="2"/>
            <a:endCxn id="109" idx="0"/>
          </p:cNvCxnSpPr>
          <p:nvPr/>
        </p:nvCxnSpPr>
        <p:spPr>
          <a:xfrm>
            <a:off x="8761838" y="5483606"/>
            <a:ext cx="305805" cy="370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10" idx="0"/>
            <a:endCxn id="104" idx="2"/>
          </p:cNvCxnSpPr>
          <p:nvPr/>
        </p:nvCxnSpPr>
        <p:spPr>
          <a:xfrm flipV="1">
            <a:off x="9980960" y="5483607"/>
            <a:ext cx="254973" cy="36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4" idx="2"/>
            <a:endCxn id="111" idx="0"/>
          </p:cNvCxnSpPr>
          <p:nvPr/>
        </p:nvCxnSpPr>
        <p:spPr>
          <a:xfrm>
            <a:off x="10235934" y="5483607"/>
            <a:ext cx="304987" cy="365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05" idx="2"/>
            <a:endCxn id="112" idx="0"/>
          </p:cNvCxnSpPr>
          <p:nvPr/>
        </p:nvCxnSpPr>
        <p:spPr>
          <a:xfrm flipH="1">
            <a:off x="11165648" y="5483606"/>
            <a:ext cx="134456" cy="368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5" idx="2"/>
            <a:endCxn id="113" idx="0"/>
          </p:cNvCxnSpPr>
          <p:nvPr/>
        </p:nvCxnSpPr>
        <p:spPr>
          <a:xfrm>
            <a:off x="11300103" y="5483606"/>
            <a:ext cx="425504" cy="368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04" idx="0"/>
            <a:endCxn id="103" idx="2"/>
          </p:cNvCxnSpPr>
          <p:nvPr/>
        </p:nvCxnSpPr>
        <p:spPr>
          <a:xfrm flipV="1">
            <a:off x="10235934" y="4991694"/>
            <a:ext cx="528805" cy="340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03" idx="2"/>
            <a:endCxn id="105" idx="0"/>
          </p:cNvCxnSpPr>
          <p:nvPr/>
        </p:nvCxnSpPr>
        <p:spPr>
          <a:xfrm>
            <a:off x="10764739" y="4991694"/>
            <a:ext cx="535364" cy="340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19274" y="3930979"/>
            <a:ext cx="2356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ORAM Tree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749646" y="1706581"/>
            <a:ext cx="2356701" cy="2207113"/>
            <a:chOff x="1613555" y="2630407"/>
            <a:chExt cx="2356701" cy="2207113"/>
          </a:xfrm>
        </p:grpSpPr>
        <p:sp>
          <p:nvSpPr>
            <p:cNvPr id="133" name="TextBox 132"/>
            <p:cNvSpPr txBox="1"/>
            <p:nvPr/>
          </p:nvSpPr>
          <p:spPr>
            <a:xfrm>
              <a:off x="1613555" y="2630407"/>
              <a:ext cx="23567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structure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641836" y="2971014"/>
              <a:ext cx="2138314" cy="1866506"/>
              <a:chOff x="1641836" y="2971014"/>
              <a:chExt cx="2138314" cy="1866506"/>
            </a:xfrm>
          </p:grpSpPr>
          <p:pic>
            <p:nvPicPr>
              <p:cNvPr id="1026" name="Picture 2" descr="http://people.cs.uchicago.edu/~amr/122/labs/images/Binary_search_tree.png"/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3291" y="3059142"/>
                <a:ext cx="1984310" cy="1643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4" name="Rectangle 133"/>
              <p:cNvSpPr/>
              <p:nvPr/>
            </p:nvSpPr>
            <p:spPr>
              <a:xfrm>
                <a:off x="1641836" y="2971014"/>
                <a:ext cx="2138314" cy="186650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0" name="TextBox 69"/>
          <p:cNvSpPr txBox="1"/>
          <p:nvPr/>
        </p:nvSpPr>
        <p:spPr>
          <a:xfrm>
            <a:off x="7136091" y="5954548"/>
            <a:ext cx="4808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0                1                2             3                       4              5                  6            7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6666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Oblivious Data Structures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6840089" cy="4507932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Do we always need Random Access?</a:t>
                </a:r>
              </a:p>
              <a:p>
                <a:pPr lvl="1"/>
                <a:r>
                  <a:rPr lang="en-US" dirty="0" smtClean="0"/>
                  <a:t>All pointer based data structures don’t have random access</a:t>
                </a:r>
              </a:p>
              <a:p>
                <a:r>
                  <a:rPr lang="en-US" dirty="0" smtClean="0"/>
                  <a:t>Store the positions of the next nodes in the previous block</a:t>
                </a:r>
              </a:p>
              <a:p>
                <a:pPr lvl="1"/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contain the root node of the search tree</a:t>
                </a:r>
              </a:p>
              <a:p>
                <a:pPr lvl="1"/>
                <a:r>
                  <a:rPr lang="en-US" dirty="0" smtClean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will also contain the position map values of </a:t>
                </a:r>
                <a:br>
                  <a:rPr lang="en-US" dirty="0" smtClean="0"/>
                </a:br>
                <a:r>
                  <a:rPr lang="en-US" dirty="0" smtClean="0"/>
                  <a:t>the data structure </a:t>
                </a:r>
                <a:r>
                  <a:rPr lang="en-US" dirty="0"/>
                  <a:t>root </a:t>
                </a:r>
                <a:r>
                  <a:rPr lang="en-US" dirty="0" smtClean="0"/>
                  <a:t>node’s children</a:t>
                </a:r>
              </a:p>
              <a:p>
                <a:pPr marL="201168" lvl="1" indent="0">
                  <a:buNone/>
                </a:pP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6840089" cy="4507932"/>
              </a:xfrm>
              <a:blipFill rotWithShape="0">
                <a:blip r:embed="rId24"/>
                <a:stretch>
                  <a:fillRect l="-891" t="-1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909847" y="4251489"/>
            <a:ext cx="5169031" cy="19890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9241452" y="4368606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1452" y="4368606"/>
                <a:ext cx="467316" cy="151673"/>
              </a:xfrm>
              <a:prstGeom prst="rect">
                <a:avLst/>
              </a:prstGeom>
              <a:blipFill rotWithShape="0">
                <a:blip r:embed="rId25"/>
                <a:stretch>
                  <a:fillRect t="-357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/>
              <p:cNvSpPr/>
              <p:nvPr/>
            </p:nvSpPr>
            <p:spPr>
              <a:xfrm>
                <a:off x="7992815" y="4840022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0" name="Rectangle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2815" y="4840022"/>
                <a:ext cx="467316" cy="151673"/>
              </a:xfrm>
              <a:prstGeom prst="rect">
                <a:avLst/>
              </a:prstGeom>
              <a:blipFill rotWithShape="0">
                <a:blip r:embed="rId2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Rectangle 100"/>
              <p:cNvSpPr/>
              <p:nvPr/>
            </p:nvSpPr>
            <p:spPr>
              <a:xfrm>
                <a:off x="7464010" y="5331933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1" name="Rectangle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010" y="5331933"/>
                <a:ext cx="467316" cy="151673"/>
              </a:xfrm>
              <a:prstGeom prst="rect">
                <a:avLst/>
              </a:prstGeom>
              <a:blipFill rotWithShape="0">
                <a:blip r:embed="rId27"/>
                <a:stretch>
                  <a:fillRect t="-357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/>
              <p:cNvSpPr/>
              <p:nvPr/>
            </p:nvSpPr>
            <p:spPr>
              <a:xfrm>
                <a:off x="8528180" y="5331933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2" name="Rectangle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8180" y="5331933"/>
                <a:ext cx="467316" cy="151673"/>
              </a:xfrm>
              <a:prstGeom prst="rect">
                <a:avLst/>
              </a:prstGeom>
              <a:blipFill rotWithShape="0">
                <a:blip r:embed="rId28"/>
                <a:stretch>
                  <a:fillRect t="-357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102"/>
              <p:cNvSpPr/>
              <p:nvPr/>
            </p:nvSpPr>
            <p:spPr>
              <a:xfrm>
                <a:off x="10531081" y="4840021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3" name="Rectangle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1081" y="4840021"/>
                <a:ext cx="467316" cy="151673"/>
              </a:xfrm>
              <a:prstGeom prst="rect">
                <a:avLst/>
              </a:prstGeom>
              <a:blipFill rotWithShape="0">
                <a:blip r:embed="rId2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Rectangle 103"/>
              <p:cNvSpPr/>
              <p:nvPr/>
            </p:nvSpPr>
            <p:spPr>
              <a:xfrm>
                <a:off x="10002275" y="5331933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4" name="Rectangle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2275" y="5331933"/>
                <a:ext cx="467316" cy="151673"/>
              </a:xfrm>
              <a:prstGeom prst="rect">
                <a:avLst/>
              </a:prstGeom>
              <a:blipFill rotWithShape="0">
                <a:blip r:embed="rId30"/>
                <a:stretch>
                  <a:fillRect t="-357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/>
              <p:cNvSpPr/>
              <p:nvPr/>
            </p:nvSpPr>
            <p:spPr>
              <a:xfrm>
                <a:off x="11066445" y="5331933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5" name="Rectangle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6445" y="5331933"/>
                <a:ext cx="467316" cy="151673"/>
              </a:xfrm>
              <a:prstGeom prst="rect">
                <a:avLst/>
              </a:prstGeom>
              <a:blipFill rotWithShape="0">
                <a:blip r:embed="rId31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7089337" y="5851721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337" y="5851721"/>
                <a:ext cx="467316" cy="151673"/>
              </a:xfrm>
              <a:prstGeom prst="rect">
                <a:avLst/>
              </a:prstGeom>
              <a:blipFill rotWithShape="0">
                <a:blip r:embed="rId3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Rectangle 106"/>
              <p:cNvSpPr/>
              <p:nvPr/>
            </p:nvSpPr>
            <p:spPr>
              <a:xfrm>
                <a:off x="7649297" y="5851721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7" name="Rectangle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297" y="5851721"/>
                <a:ext cx="467316" cy="151673"/>
              </a:xfrm>
              <a:prstGeom prst="rect">
                <a:avLst/>
              </a:prstGeom>
              <a:blipFill rotWithShape="0">
                <a:blip r:embed="rId3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8274024" y="5854181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024" y="5854181"/>
                <a:ext cx="467316" cy="151673"/>
              </a:xfrm>
              <a:prstGeom prst="rect">
                <a:avLst/>
              </a:prstGeom>
              <a:blipFill rotWithShape="0">
                <a:blip r:embed="rId34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/>
              <p:cNvSpPr/>
              <p:nvPr/>
            </p:nvSpPr>
            <p:spPr>
              <a:xfrm>
                <a:off x="8833984" y="5854180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9" name="Rectangle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984" y="5854180"/>
                <a:ext cx="467316" cy="151673"/>
              </a:xfrm>
              <a:prstGeom prst="rect">
                <a:avLst/>
              </a:prstGeom>
              <a:blipFill rotWithShape="0">
                <a:blip r:embed="rId35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/>
              <p:cNvSpPr/>
              <p:nvPr/>
            </p:nvSpPr>
            <p:spPr>
              <a:xfrm>
                <a:off x="9747302" y="5849261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0" name="Rectangle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302" y="5849261"/>
                <a:ext cx="467316" cy="151673"/>
              </a:xfrm>
              <a:prstGeom prst="rect">
                <a:avLst/>
              </a:prstGeom>
              <a:blipFill rotWithShape="0">
                <a:blip r:embed="rId36"/>
                <a:stretch>
                  <a:fillRect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ctangle 110"/>
              <p:cNvSpPr/>
              <p:nvPr/>
            </p:nvSpPr>
            <p:spPr>
              <a:xfrm>
                <a:off x="10307262" y="5849261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1" name="Rectangle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7262" y="5849261"/>
                <a:ext cx="467316" cy="151673"/>
              </a:xfrm>
              <a:prstGeom prst="rect">
                <a:avLst/>
              </a:prstGeom>
              <a:blipFill rotWithShape="0">
                <a:blip r:embed="rId37"/>
                <a:stretch>
                  <a:fillRect t="-3704"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Rectangle 111"/>
              <p:cNvSpPr/>
              <p:nvPr/>
            </p:nvSpPr>
            <p:spPr>
              <a:xfrm>
                <a:off x="10931990" y="5851721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2" name="Rectangl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0" y="5851721"/>
                <a:ext cx="467316" cy="151673"/>
              </a:xfrm>
              <a:prstGeom prst="rect">
                <a:avLst/>
              </a:prstGeom>
              <a:blipFill rotWithShape="0">
                <a:blip r:embed="rId38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12"/>
              <p:cNvSpPr/>
              <p:nvPr/>
            </p:nvSpPr>
            <p:spPr>
              <a:xfrm>
                <a:off x="11491950" y="5851720"/>
                <a:ext cx="467316" cy="15167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3" name="Rectangle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1950" y="5851720"/>
                <a:ext cx="467316" cy="151673"/>
              </a:xfrm>
              <a:prstGeom prst="rect">
                <a:avLst/>
              </a:prstGeom>
              <a:blipFill rotWithShape="0">
                <a:blip r:embed="rId3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Connector 113"/>
          <p:cNvCxnSpPr>
            <a:stCxn id="99" idx="2"/>
            <a:endCxn id="100" idx="0"/>
          </p:cNvCxnSpPr>
          <p:nvPr/>
        </p:nvCxnSpPr>
        <p:spPr>
          <a:xfrm flipH="1">
            <a:off x="8226473" y="4520279"/>
            <a:ext cx="1248637" cy="319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99" idx="2"/>
            <a:endCxn id="103" idx="0"/>
          </p:cNvCxnSpPr>
          <p:nvPr/>
        </p:nvCxnSpPr>
        <p:spPr>
          <a:xfrm>
            <a:off x="9475110" y="4520279"/>
            <a:ext cx="1289629" cy="319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100" idx="2"/>
            <a:endCxn id="101" idx="0"/>
          </p:cNvCxnSpPr>
          <p:nvPr/>
        </p:nvCxnSpPr>
        <p:spPr>
          <a:xfrm flipH="1">
            <a:off x="7697668" y="4991695"/>
            <a:ext cx="528805" cy="340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0" idx="2"/>
            <a:endCxn id="102" idx="0"/>
          </p:cNvCxnSpPr>
          <p:nvPr/>
        </p:nvCxnSpPr>
        <p:spPr>
          <a:xfrm>
            <a:off x="8226473" y="4991695"/>
            <a:ext cx="535364" cy="340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1" idx="2"/>
            <a:endCxn id="106" idx="0"/>
          </p:cNvCxnSpPr>
          <p:nvPr/>
        </p:nvCxnSpPr>
        <p:spPr>
          <a:xfrm flipH="1">
            <a:off x="7322995" y="5483607"/>
            <a:ext cx="374673" cy="368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1" idx="2"/>
            <a:endCxn id="107" idx="0"/>
          </p:cNvCxnSpPr>
          <p:nvPr/>
        </p:nvCxnSpPr>
        <p:spPr>
          <a:xfrm>
            <a:off x="7697668" y="5483607"/>
            <a:ext cx="185287" cy="368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2" idx="2"/>
          </p:cNvCxnSpPr>
          <p:nvPr/>
        </p:nvCxnSpPr>
        <p:spPr>
          <a:xfrm flipH="1">
            <a:off x="8460132" y="5483606"/>
            <a:ext cx="301706" cy="433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02" idx="2"/>
            <a:endCxn id="109" idx="0"/>
          </p:cNvCxnSpPr>
          <p:nvPr/>
        </p:nvCxnSpPr>
        <p:spPr>
          <a:xfrm>
            <a:off x="8761838" y="5483606"/>
            <a:ext cx="305805" cy="370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10" idx="0"/>
            <a:endCxn id="104" idx="2"/>
          </p:cNvCxnSpPr>
          <p:nvPr/>
        </p:nvCxnSpPr>
        <p:spPr>
          <a:xfrm flipV="1">
            <a:off x="9980960" y="5483607"/>
            <a:ext cx="254973" cy="36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104" idx="2"/>
            <a:endCxn id="111" idx="0"/>
          </p:cNvCxnSpPr>
          <p:nvPr/>
        </p:nvCxnSpPr>
        <p:spPr>
          <a:xfrm>
            <a:off x="10235934" y="5483607"/>
            <a:ext cx="304987" cy="365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05" idx="2"/>
            <a:endCxn id="112" idx="0"/>
          </p:cNvCxnSpPr>
          <p:nvPr/>
        </p:nvCxnSpPr>
        <p:spPr>
          <a:xfrm flipH="1">
            <a:off x="11165648" y="5483606"/>
            <a:ext cx="134456" cy="368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5" idx="2"/>
            <a:endCxn id="113" idx="0"/>
          </p:cNvCxnSpPr>
          <p:nvPr/>
        </p:nvCxnSpPr>
        <p:spPr>
          <a:xfrm>
            <a:off x="11300103" y="5483606"/>
            <a:ext cx="425504" cy="368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04" idx="0"/>
            <a:endCxn id="103" idx="2"/>
          </p:cNvCxnSpPr>
          <p:nvPr/>
        </p:nvCxnSpPr>
        <p:spPr>
          <a:xfrm flipV="1">
            <a:off x="10235934" y="4991694"/>
            <a:ext cx="528805" cy="340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03" idx="2"/>
            <a:endCxn id="105" idx="0"/>
          </p:cNvCxnSpPr>
          <p:nvPr/>
        </p:nvCxnSpPr>
        <p:spPr>
          <a:xfrm>
            <a:off x="10764739" y="4991694"/>
            <a:ext cx="535364" cy="340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19274" y="3930979"/>
            <a:ext cx="2356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ORAM Tree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749646" y="1706581"/>
            <a:ext cx="2356701" cy="2207113"/>
            <a:chOff x="1613555" y="2630407"/>
            <a:chExt cx="2356701" cy="2207113"/>
          </a:xfrm>
        </p:grpSpPr>
        <p:sp>
          <p:nvSpPr>
            <p:cNvPr id="133" name="TextBox 132"/>
            <p:cNvSpPr txBox="1"/>
            <p:nvPr/>
          </p:nvSpPr>
          <p:spPr>
            <a:xfrm>
              <a:off x="1613555" y="2630407"/>
              <a:ext cx="23567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structure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641836" y="2971014"/>
              <a:ext cx="2138314" cy="1866506"/>
              <a:chOff x="1641836" y="2971014"/>
              <a:chExt cx="2138314" cy="1866506"/>
            </a:xfrm>
          </p:grpSpPr>
          <p:pic>
            <p:nvPicPr>
              <p:cNvPr id="1026" name="Picture 2" descr="http://people.cs.uchicago.edu/~amr/122/labs/images/Binary_search_tree.png"/>
              <p:cNvPicPr>
                <a:picLocks noChangeAspect="1" noChangeArrowheads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3291" y="3059142"/>
                <a:ext cx="1984310" cy="1643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4" name="Rectangle 133"/>
              <p:cNvSpPr/>
              <p:nvPr/>
            </p:nvSpPr>
            <p:spPr>
              <a:xfrm>
                <a:off x="1641836" y="2971014"/>
                <a:ext cx="2138314" cy="186650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2166953" y="4176882"/>
            <a:ext cx="2436239" cy="799765"/>
            <a:chOff x="1916686" y="4828037"/>
            <a:chExt cx="2436239" cy="799765"/>
          </a:xfrm>
        </p:grpSpPr>
        <p:sp>
          <p:nvSpPr>
            <p:cNvPr id="44" name="Rectangle 43"/>
            <p:cNvSpPr/>
            <p:nvPr/>
          </p:nvSpPr>
          <p:spPr>
            <a:xfrm>
              <a:off x="1970658" y="4907582"/>
              <a:ext cx="2382267" cy="7202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916686" y="4828037"/>
                  <a:ext cx="4966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 smtClean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6686" y="4828037"/>
                  <a:ext cx="496675" cy="36933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t="-8197" r="-975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 10"/>
            <p:cNvSpPr/>
            <p:nvPr/>
          </p:nvSpPr>
          <p:spPr>
            <a:xfrm>
              <a:off x="2978870" y="4949072"/>
              <a:ext cx="273377" cy="2733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8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2759173" y="5161339"/>
              <a:ext cx="235670" cy="20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2000250" y="5375275"/>
              <a:ext cx="1079500" cy="2222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Leaf </a:t>
              </a:r>
              <a:r>
                <a:rPr lang="en-US" dirty="0" err="1" smtClean="0">
                  <a:solidFill>
                    <a:schemeClr val="tx1"/>
                  </a:solidFill>
                </a:rPr>
                <a:t>Idx</a:t>
              </a:r>
              <a:r>
                <a:rPr lang="en-US" dirty="0" smtClean="0">
                  <a:solidFill>
                    <a:schemeClr val="tx1"/>
                  </a:solidFill>
                </a:rPr>
                <a:t> 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184525" y="5378450"/>
              <a:ext cx="1079500" cy="2222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Leaf </a:t>
              </a:r>
              <a:r>
                <a:rPr lang="en-US" dirty="0" err="1" smtClean="0">
                  <a:solidFill>
                    <a:schemeClr val="tx1"/>
                  </a:solidFill>
                </a:rPr>
                <a:t>Idx</a:t>
              </a:r>
              <a:r>
                <a:rPr lang="en-US" dirty="0" smtClean="0">
                  <a:solidFill>
                    <a:schemeClr val="tx1"/>
                  </a:solidFill>
                </a:rPr>
                <a:t> 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3229073" y="5167689"/>
              <a:ext cx="235670" cy="20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653872" y="5015082"/>
            <a:ext cx="2434845" cy="799765"/>
            <a:chOff x="1918080" y="4828037"/>
            <a:chExt cx="2434845" cy="799765"/>
          </a:xfrm>
        </p:grpSpPr>
        <p:sp>
          <p:nvSpPr>
            <p:cNvPr id="54" name="Rectangle 53"/>
            <p:cNvSpPr/>
            <p:nvPr/>
          </p:nvSpPr>
          <p:spPr>
            <a:xfrm>
              <a:off x="1970658" y="4907582"/>
              <a:ext cx="2382267" cy="7202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/>
                <p:cNvSpPr/>
                <p:nvPr/>
              </p:nvSpPr>
              <p:spPr>
                <a:xfrm>
                  <a:off x="1918080" y="4828037"/>
                  <a:ext cx="5891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</m:t>
                          </m:r>
                        </m:sub>
                      </m:sSub>
                    </m:oMath>
                  </a14:m>
                  <a:r>
                    <a:rPr lang="en-US" dirty="0" smtClean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5" name="Rectangle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8080" y="4828037"/>
                  <a:ext cx="589137" cy="36933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t="-10000" r="-824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Oval 56"/>
            <p:cNvSpPr/>
            <p:nvPr/>
          </p:nvSpPr>
          <p:spPr>
            <a:xfrm>
              <a:off x="2978870" y="4949072"/>
              <a:ext cx="273377" cy="2733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 flipH="1">
              <a:off x="2759173" y="5161339"/>
              <a:ext cx="235670" cy="20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2000250" y="5375275"/>
              <a:ext cx="1079500" cy="2222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Leaf </a:t>
              </a:r>
              <a:r>
                <a:rPr lang="en-US" dirty="0" err="1" smtClean="0">
                  <a:solidFill>
                    <a:schemeClr val="tx1"/>
                  </a:solidFill>
                </a:rPr>
                <a:t>Idx</a:t>
              </a:r>
              <a:r>
                <a:rPr lang="en-US" dirty="0" smtClean="0">
                  <a:solidFill>
                    <a:schemeClr val="tx1"/>
                  </a:solidFill>
                </a:rPr>
                <a:t> 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184525" y="5378450"/>
              <a:ext cx="1079500" cy="2222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Leaf </a:t>
              </a:r>
              <a:r>
                <a:rPr lang="en-US" dirty="0" err="1" smtClean="0">
                  <a:solidFill>
                    <a:schemeClr val="tx1"/>
                  </a:solidFill>
                </a:rPr>
                <a:t>Idx</a:t>
              </a:r>
              <a:r>
                <a:rPr lang="en-US" dirty="0" smtClean="0">
                  <a:solidFill>
                    <a:schemeClr val="tx1"/>
                  </a:solidFill>
                </a:rPr>
                <a:t> 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>
              <a:off x="3229073" y="5167689"/>
              <a:ext cx="235670" cy="20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3587572" y="5024607"/>
            <a:ext cx="2434845" cy="799765"/>
            <a:chOff x="1918080" y="4828037"/>
            <a:chExt cx="2434845" cy="799765"/>
          </a:xfrm>
        </p:grpSpPr>
        <p:sp>
          <p:nvSpPr>
            <p:cNvPr id="63" name="Rectangle 62"/>
            <p:cNvSpPr/>
            <p:nvPr/>
          </p:nvSpPr>
          <p:spPr>
            <a:xfrm>
              <a:off x="1970658" y="4907582"/>
              <a:ext cx="2382267" cy="7202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 63"/>
                <p:cNvSpPr/>
                <p:nvPr/>
              </p:nvSpPr>
              <p:spPr>
                <a:xfrm>
                  <a:off x="1918080" y="4828037"/>
                  <a:ext cx="58913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sub>
                      </m:sSub>
                    </m:oMath>
                  </a14:m>
                  <a:r>
                    <a:rPr lang="en-US" dirty="0" smtClean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4" name="Rectangle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8080" y="4828037"/>
                  <a:ext cx="589137" cy="369332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t="-8197" r="-824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Oval 64"/>
            <p:cNvSpPr/>
            <p:nvPr/>
          </p:nvSpPr>
          <p:spPr>
            <a:xfrm>
              <a:off x="2978870" y="4949072"/>
              <a:ext cx="273377" cy="27337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>
              <a:off x="2759173" y="5161339"/>
              <a:ext cx="235670" cy="20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2000250" y="5375275"/>
              <a:ext cx="1079500" cy="2222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184525" y="5378450"/>
              <a:ext cx="1079500" cy="2222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Leaf </a:t>
              </a:r>
              <a:r>
                <a:rPr lang="en-US" dirty="0" err="1" smtClean="0">
                  <a:solidFill>
                    <a:schemeClr val="tx1"/>
                  </a:solidFill>
                </a:rPr>
                <a:t>Idx</a:t>
              </a:r>
              <a:r>
                <a:rPr lang="en-US" dirty="0" smtClean="0">
                  <a:solidFill>
                    <a:schemeClr val="tx1"/>
                  </a:solidFill>
                </a:rPr>
                <a:t> 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3229073" y="5167689"/>
              <a:ext cx="235670" cy="2073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4577792" y="5092420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7136091" y="5954548"/>
            <a:ext cx="4808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0                1                2             3                       4              5                  6            7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229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A088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A088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A088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A088"/>
                                      </p:to>
                                    </p:animClr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48312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48312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4831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A088"/>
                                      </p:to>
                                    </p:animClr>
                                    <p:set>
                                      <p:cBhvr>
                                        <p:cTn id="53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A088"/>
                                      </p:to>
                                    </p:animClr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A088"/>
                                      </p:to>
                                    </p:animClr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A088"/>
                                      </p:to>
                                    </p:animClr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Oblivious </a:t>
            </a:r>
            <a:r>
              <a:rPr lang="en-US" dirty="0"/>
              <a:t>Data Structures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6840089" cy="4507932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Removes the need to explicitly store the position map</a:t>
                </a:r>
              </a:p>
              <a:p>
                <a:r>
                  <a:rPr lang="en-US" dirty="0" smtClean="0"/>
                  <a:t>Works for many pointer based data structure</a:t>
                </a:r>
              </a:p>
              <a:p>
                <a:r>
                  <a:rPr lang="en-US" dirty="0" smtClean="0"/>
                  <a:t>EX: Binary search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complexity</a:t>
                </a:r>
              </a:p>
              <a:p>
                <a:pPr lvl="1"/>
                <a:r>
                  <a:rPr lang="en-US" dirty="0" smtClean="0"/>
                  <a:t>Oblivious D.S. Binary search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Recursive ORAM Binary search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6840089" cy="4507932"/>
              </a:xfrm>
              <a:blipFill rotWithShape="0">
                <a:blip r:embed="rId2"/>
                <a:stretch>
                  <a:fillRect l="-891" t="-1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6909847" y="3930979"/>
            <a:ext cx="5169031" cy="2309563"/>
            <a:chOff x="6909847" y="3648174"/>
            <a:chExt cx="5169031" cy="2309563"/>
          </a:xfrm>
        </p:grpSpPr>
        <p:grpSp>
          <p:nvGrpSpPr>
            <p:cNvPr id="5" name="Group 4"/>
            <p:cNvGrpSpPr/>
            <p:nvPr/>
          </p:nvGrpSpPr>
          <p:grpSpPr>
            <a:xfrm>
              <a:off x="6909847" y="3968684"/>
              <a:ext cx="5169031" cy="1989053"/>
              <a:chOff x="7013542" y="3968684"/>
              <a:chExt cx="5169031" cy="1989053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7013542" y="3968684"/>
                <a:ext cx="5169031" cy="198905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7193032" y="4085801"/>
                <a:ext cx="4869929" cy="1637248"/>
                <a:chOff x="1097280" y="2446866"/>
                <a:chExt cx="10058400" cy="338158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9" name="Rectangle 98"/>
                    <p:cNvSpPr/>
                    <p:nvPr/>
                  </p:nvSpPr>
                  <p:spPr>
                    <a:xfrm>
                      <a:off x="5542280" y="2446866"/>
                      <a:ext cx="965200" cy="31326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4" name="Rectangle 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42280" y="2446866"/>
                      <a:ext cx="965200" cy="313267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Rectangle 99"/>
                    <p:cNvSpPr/>
                    <p:nvPr/>
                  </p:nvSpPr>
                  <p:spPr>
                    <a:xfrm>
                      <a:off x="2963333" y="3420533"/>
                      <a:ext cx="965200" cy="31326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5" name="Rectangle 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63333" y="3420533"/>
                      <a:ext cx="965200" cy="313267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1" name="Rectangle 100"/>
                    <p:cNvSpPr/>
                    <p:nvPr/>
                  </p:nvSpPr>
                  <p:spPr>
                    <a:xfrm>
                      <a:off x="1871133" y="4436532"/>
                      <a:ext cx="965200" cy="31326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8" name="Rectangle 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71133" y="4436532"/>
                      <a:ext cx="965200" cy="313267"/>
                    </a:xfrm>
                    <a:prstGeom prst="rect">
                      <a:avLst/>
                    </a:prstGeom>
                    <a:blipFill rotWithShape="0">
                      <a:blip r:embed="rId5"/>
                      <a:stretch>
                        <a:fillRect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2" name="Rectangle 101"/>
                    <p:cNvSpPr/>
                    <p:nvPr/>
                  </p:nvSpPr>
                  <p:spPr>
                    <a:xfrm>
                      <a:off x="4069080" y="4436531"/>
                      <a:ext cx="965200" cy="31326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9" name="Rectangle 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69080" y="4436531"/>
                      <a:ext cx="965200" cy="313267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Rectangle 102"/>
                    <p:cNvSpPr/>
                    <p:nvPr/>
                  </p:nvSpPr>
                  <p:spPr>
                    <a:xfrm>
                      <a:off x="8205892" y="3420532"/>
                      <a:ext cx="965200" cy="31326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0" name="Rectangle 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205892" y="3420532"/>
                      <a:ext cx="965200" cy="313267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113692" y="4436532"/>
                      <a:ext cx="965200" cy="31326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1" name="Rectangle 1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113692" y="4436532"/>
                      <a:ext cx="965200" cy="313267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5" name="Rectangle 104"/>
                    <p:cNvSpPr/>
                    <p:nvPr/>
                  </p:nvSpPr>
                  <p:spPr>
                    <a:xfrm>
                      <a:off x="9311639" y="4436531"/>
                      <a:ext cx="965200" cy="31326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2" name="Rectangle 1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11639" y="4436531"/>
                      <a:ext cx="965200" cy="313267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" name="Rectangle 105"/>
                    <p:cNvSpPr/>
                    <p:nvPr/>
                  </p:nvSpPr>
                  <p:spPr>
                    <a:xfrm>
                      <a:off x="1097280" y="5510107"/>
                      <a:ext cx="965200" cy="31326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3" name="Rectangle 1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7280" y="5510107"/>
                      <a:ext cx="965200" cy="313267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Rectangle 106"/>
                    <p:cNvSpPr/>
                    <p:nvPr/>
                  </p:nvSpPr>
                  <p:spPr>
                    <a:xfrm>
                      <a:off x="2253827" y="5510106"/>
                      <a:ext cx="965200" cy="31326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4" name="Rectangle 13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53827" y="5510106"/>
                      <a:ext cx="965200" cy="313267"/>
                    </a:xfrm>
                    <a:prstGeom prst="rect">
                      <a:avLst/>
                    </a:prstGeom>
                    <a:blipFill rotWithShape="0">
                      <a:blip r:embed="rId11"/>
                      <a:stretch>
                        <a:fillRect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Rectangle 107"/>
                    <p:cNvSpPr/>
                    <p:nvPr/>
                  </p:nvSpPr>
                  <p:spPr>
                    <a:xfrm>
                      <a:off x="3544145" y="5515187"/>
                      <a:ext cx="965200" cy="31326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5" name="Rectangle 14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44145" y="5515187"/>
                      <a:ext cx="965200" cy="313267"/>
                    </a:xfrm>
                    <a:prstGeom prst="rect">
                      <a:avLst/>
                    </a:prstGeom>
                    <a:blipFill rotWithShape="0">
                      <a:blip r:embed="rId12"/>
                      <a:stretch>
                        <a:fillRect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Rectangle 108"/>
                    <p:cNvSpPr/>
                    <p:nvPr/>
                  </p:nvSpPr>
                  <p:spPr>
                    <a:xfrm>
                      <a:off x="4700692" y="5515186"/>
                      <a:ext cx="965200" cy="31326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6" name="Rectangle 1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00692" y="5515186"/>
                      <a:ext cx="965200" cy="313267"/>
                    </a:xfrm>
                    <a:prstGeom prst="rect">
                      <a:avLst/>
                    </a:prstGeom>
                    <a:blipFill rotWithShape="0">
                      <a:blip r:embed="rId13"/>
                      <a:stretch>
                        <a:fillRect b="-130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0" name="Rectangle 109"/>
                    <p:cNvSpPr/>
                    <p:nvPr/>
                  </p:nvSpPr>
                  <p:spPr>
                    <a:xfrm>
                      <a:off x="6587068" y="5505026"/>
                      <a:ext cx="965200" cy="31326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7" name="Rectangle 1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587068" y="5505026"/>
                      <a:ext cx="965200" cy="313267"/>
                    </a:xfrm>
                    <a:prstGeom prst="rect">
                      <a:avLst/>
                    </a:prstGeom>
                    <a:blipFill rotWithShape="0">
                      <a:blip r:embed="rId14"/>
                      <a:stretch>
                        <a:fillRect b="-1555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7743615" y="5505025"/>
                      <a:ext cx="965200" cy="31326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8" name="Rectangle 1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743615" y="5505025"/>
                      <a:ext cx="965200" cy="313267"/>
                    </a:xfrm>
                    <a:prstGeom prst="rect">
                      <a:avLst/>
                    </a:prstGeom>
                    <a:blipFill rotWithShape="0">
                      <a:blip r:embed="rId15"/>
                      <a:stretch>
                        <a:fillRect b="-1777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" name="Rectangle 111"/>
                    <p:cNvSpPr/>
                    <p:nvPr/>
                  </p:nvSpPr>
                  <p:spPr>
                    <a:xfrm>
                      <a:off x="9033933" y="5510106"/>
                      <a:ext cx="965200" cy="31326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9" name="Rectangle 18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033933" y="5510106"/>
                      <a:ext cx="965200" cy="313267"/>
                    </a:xfrm>
                    <a:prstGeom prst="rect">
                      <a:avLst/>
                    </a:prstGeom>
                    <a:blipFill rotWithShape="0">
                      <a:blip r:embed="rId16"/>
                      <a:stretch>
                        <a:fillRect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10190480" y="5510105"/>
                      <a:ext cx="965200" cy="313267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20" name="Rectangle 1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90480" y="5510105"/>
                      <a:ext cx="965200" cy="313267"/>
                    </a:xfrm>
                    <a:prstGeom prst="rect">
                      <a:avLst/>
                    </a:prstGeom>
                    <a:blipFill rotWithShape="0">
                      <a:blip r:embed="rId17"/>
                      <a:stretch>
                        <a:fillRect b="-152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4" name="Straight Connector 113"/>
                <p:cNvCxnSpPr>
                  <a:stCxn id="99" idx="2"/>
                  <a:endCxn id="100" idx="0"/>
                </p:cNvCxnSpPr>
                <p:nvPr/>
              </p:nvCxnSpPr>
              <p:spPr>
                <a:xfrm flipH="1">
                  <a:off x="3445933" y="2760133"/>
                  <a:ext cx="2578947" cy="66040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>
                  <a:stCxn id="99" idx="2"/>
                  <a:endCxn id="103" idx="0"/>
                </p:cNvCxnSpPr>
                <p:nvPr/>
              </p:nvCxnSpPr>
              <p:spPr>
                <a:xfrm>
                  <a:off x="6024880" y="2760133"/>
                  <a:ext cx="2663612" cy="66039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>
                  <a:stCxn id="100" idx="2"/>
                  <a:endCxn id="101" idx="0"/>
                </p:cNvCxnSpPr>
                <p:nvPr/>
              </p:nvCxnSpPr>
              <p:spPr>
                <a:xfrm flipH="1">
                  <a:off x="2353733" y="3733800"/>
                  <a:ext cx="1092200" cy="7027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>
                  <a:stCxn id="100" idx="2"/>
                  <a:endCxn id="102" idx="0"/>
                </p:cNvCxnSpPr>
                <p:nvPr/>
              </p:nvCxnSpPr>
              <p:spPr>
                <a:xfrm>
                  <a:off x="3445933" y="3733800"/>
                  <a:ext cx="1105747" cy="702731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stCxn id="101" idx="2"/>
                  <a:endCxn id="106" idx="0"/>
                </p:cNvCxnSpPr>
                <p:nvPr/>
              </p:nvCxnSpPr>
              <p:spPr>
                <a:xfrm flipH="1">
                  <a:off x="1579880" y="4749799"/>
                  <a:ext cx="773853" cy="76030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>
                  <a:stCxn id="101" idx="2"/>
                  <a:endCxn id="107" idx="0"/>
                </p:cNvCxnSpPr>
                <p:nvPr/>
              </p:nvCxnSpPr>
              <p:spPr>
                <a:xfrm>
                  <a:off x="2353733" y="4749799"/>
                  <a:ext cx="382694" cy="7603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>
                  <a:stCxn id="102" idx="2"/>
                </p:cNvCxnSpPr>
                <p:nvPr/>
              </p:nvCxnSpPr>
              <p:spPr>
                <a:xfrm flipH="1">
                  <a:off x="3928533" y="4749798"/>
                  <a:ext cx="623147" cy="89577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>
                  <a:stCxn id="102" idx="2"/>
                  <a:endCxn id="109" idx="0"/>
                </p:cNvCxnSpPr>
                <p:nvPr/>
              </p:nvCxnSpPr>
              <p:spPr>
                <a:xfrm>
                  <a:off x="4551680" y="4749798"/>
                  <a:ext cx="631612" cy="76538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>
                  <a:stCxn id="110" idx="0"/>
                  <a:endCxn id="104" idx="2"/>
                </p:cNvCxnSpPr>
                <p:nvPr/>
              </p:nvCxnSpPr>
              <p:spPr>
                <a:xfrm flipV="1">
                  <a:off x="7069668" y="4749799"/>
                  <a:ext cx="526624" cy="75522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>
                  <a:stCxn id="104" idx="2"/>
                  <a:endCxn id="111" idx="0"/>
                </p:cNvCxnSpPr>
                <p:nvPr/>
              </p:nvCxnSpPr>
              <p:spPr>
                <a:xfrm>
                  <a:off x="7596292" y="4749799"/>
                  <a:ext cx="629923" cy="75522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>
                  <a:stCxn id="105" idx="2"/>
                  <a:endCxn id="112" idx="0"/>
                </p:cNvCxnSpPr>
                <p:nvPr/>
              </p:nvCxnSpPr>
              <p:spPr>
                <a:xfrm flipH="1">
                  <a:off x="9516533" y="4749798"/>
                  <a:ext cx="277706" cy="76030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>
                  <a:stCxn id="105" idx="2"/>
                  <a:endCxn id="113" idx="0"/>
                </p:cNvCxnSpPr>
                <p:nvPr/>
              </p:nvCxnSpPr>
              <p:spPr>
                <a:xfrm>
                  <a:off x="9794239" y="4749798"/>
                  <a:ext cx="878841" cy="76030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>
                  <a:stCxn id="104" idx="0"/>
                  <a:endCxn id="103" idx="2"/>
                </p:cNvCxnSpPr>
                <p:nvPr/>
              </p:nvCxnSpPr>
              <p:spPr>
                <a:xfrm flipV="1">
                  <a:off x="7596292" y="3733799"/>
                  <a:ext cx="1092200" cy="70273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>
                  <a:stCxn id="103" idx="2"/>
                  <a:endCxn id="105" idx="0"/>
                </p:cNvCxnSpPr>
                <p:nvPr/>
              </p:nvCxnSpPr>
              <p:spPr>
                <a:xfrm>
                  <a:off x="8688492" y="3733799"/>
                  <a:ext cx="1105747" cy="70273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" name="TextBox 5"/>
            <p:cNvSpPr txBox="1"/>
            <p:nvPr/>
          </p:nvSpPr>
          <p:spPr>
            <a:xfrm>
              <a:off x="6919274" y="3648174"/>
              <a:ext cx="23567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ORAM Tree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749646" y="1706581"/>
            <a:ext cx="2356701" cy="2207113"/>
            <a:chOff x="1613555" y="2630407"/>
            <a:chExt cx="2356701" cy="2207113"/>
          </a:xfrm>
        </p:grpSpPr>
        <p:sp>
          <p:nvSpPr>
            <p:cNvPr id="133" name="TextBox 132"/>
            <p:cNvSpPr txBox="1"/>
            <p:nvPr/>
          </p:nvSpPr>
          <p:spPr>
            <a:xfrm>
              <a:off x="1613555" y="2630407"/>
              <a:ext cx="23567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Data structure</a:t>
              </a:r>
              <a:endPara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641836" y="2971014"/>
              <a:ext cx="2138314" cy="1866506"/>
              <a:chOff x="1641836" y="2971014"/>
              <a:chExt cx="2138314" cy="1866506"/>
            </a:xfrm>
          </p:grpSpPr>
          <p:pic>
            <p:nvPicPr>
              <p:cNvPr id="1026" name="Picture 2" descr="http://people.cs.uchicago.edu/~amr/122/labs/images/Binary_search_tree.png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3291" y="3059142"/>
                <a:ext cx="1984310" cy="1643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4" name="Rectangle 133"/>
              <p:cNvSpPr/>
              <p:nvPr/>
            </p:nvSpPr>
            <p:spPr>
              <a:xfrm>
                <a:off x="1641836" y="2971014"/>
                <a:ext cx="2138314" cy="186650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0" name="TextBox 69"/>
          <p:cNvSpPr txBox="1"/>
          <p:nvPr/>
        </p:nvSpPr>
        <p:spPr>
          <a:xfrm>
            <a:off x="7136091" y="5954548"/>
            <a:ext cx="4808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0                1                2             3                       4              5                  6            7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5561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Stateless ORAM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ORAM is often considered as a single client protocol, but multiple clients is often desirable</a:t>
                </a:r>
              </a:p>
              <a:p>
                <a:r>
                  <a:rPr lang="en-US" dirty="0" smtClean="0"/>
                  <a:t>For each access, </a:t>
                </a:r>
              </a:p>
              <a:p>
                <a:pPr lvl="1"/>
                <a:r>
                  <a:rPr lang="en-US" dirty="0" smtClean="0"/>
                  <a:t>Download the stash which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 size</a:t>
                </a:r>
              </a:p>
              <a:p>
                <a:pPr lvl="1"/>
                <a:r>
                  <a:rPr lang="en-US" dirty="0" smtClean="0"/>
                  <a:t>Execute that access routine</a:t>
                </a:r>
              </a:p>
              <a:p>
                <a:pPr lvl="1"/>
                <a:r>
                  <a:rPr lang="en-US" dirty="0" smtClean="0"/>
                  <a:t>Upload stash when done</a:t>
                </a:r>
              </a:p>
              <a:p>
                <a:pPr lvl="1"/>
                <a:endParaRPr lang="en-US" dirty="0" smtClean="0"/>
              </a:p>
              <a:p>
                <a:r>
                  <a:rPr lang="en-US" b="0" dirty="0" smtClean="0"/>
                  <a:t>Adds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 smtClean="0"/>
                  <a:t> overhead</a:t>
                </a:r>
              </a:p>
              <a:p>
                <a:r>
                  <a:rPr lang="en-US" dirty="0" smtClean="0"/>
                  <a:t>Still limited to a single client at any one time.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27033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ORAM with Secure Co-Processor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Allows secure co-processors to exponentially increase secure storage</a:t>
                </a:r>
              </a:p>
              <a:p>
                <a:pPr lvl="1"/>
                <a:r>
                  <a:rPr lang="en-US" dirty="0" smtClean="0"/>
                  <a:t>Co-processor acts as the client </a:t>
                </a:r>
              </a:p>
              <a:p>
                <a:pPr lvl="1"/>
                <a:r>
                  <a:rPr lang="en-US" dirty="0" smtClean="0"/>
                  <a:t>Main memory/hard disk acts as server</a:t>
                </a:r>
              </a:p>
              <a:p>
                <a:pPr lvl="1"/>
                <a:r>
                  <a:rPr lang="en-US" dirty="0" smtClean="0"/>
                  <a:t>Algorithmically easy to implement in hardware</a:t>
                </a:r>
                <a:endParaRPr lang="en-US" dirty="0"/>
              </a:p>
              <a:p>
                <a:r>
                  <a:rPr lang="en-US" dirty="0" smtClean="0"/>
                  <a:t>Use cloud secure co-processor to execute the ORAM protocol on behalf of a real client</a:t>
                </a:r>
              </a:p>
              <a:p>
                <a:pPr lvl="1"/>
                <a:r>
                  <a:rPr lang="en-US" dirty="0" smtClean="0"/>
                  <a:t>Enables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dirty="0" smtClean="0"/>
                  <a:t> network overhead</a:t>
                </a:r>
              </a:p>
              <a:p>
                <a:pPr lvl="1"/>
                <a:r>
                  <a:rPr lang="en-US" dirty="0" smtClean="0"/>
                  <a:t>Allows for multiple clients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06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/>
          <p:cNvGrpSpPr/>
          <p:nvPr/>
        </p:nvGrpSpPr>
        <p:grpSpPr>
          <a:xfrm>
            <a:off x="1383362" y="4602144"/>
            <a:ext cx="3672634" cy="1188848"/>
            <a:chOff x="1383362" y="4602144"/>
            <a:chExt cx="3672634" cy="1188848"/>
          </a:xfrm>
        </p:grpSpPr>
        <p:grpSp>
          <p:nvGrpSpPr>
            <p:cNvPr id="4" name="Group 3"/>
            <p:cNvGrpSpPr/>
            <p:nvPr/>
          </p:nvGrpSpPr>
          <p:grpSpPr>
            <a:xfrm>
              <a:off x="1383362" y="4602144"/>
              <a:ext cx="1430176" cy="1188848"/>
              <a:chOff x="-1" y="1619478"/>
              <a:chExt cx="2264326" cy="1882243"/>
            </a:xfrm>
          </p:grpSpPr>
          <p:pic>
            <p:nvPicPr>
              <p:cNvPr id="5" name="Picture 2" descr="http://images.wookmark.com/236218_324_charliebrown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1619478"/>
                <a:ext cx="2194107" cy="16462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474569" y="2916976"/>
                <a:ext cx="1789756" cy="584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client</a:t>
                </a:r>
                <a:endParaRPr lang="en-US" dirty="0"/>
              </a:p>
            </p:txBody>
          </p:sp>
        </p:grpSp>
        <p:cxnSp>
          <p:nvCxnSpPr>
            <p:cNvPr id="15" name="Straight Arrow Connector 14"/>
            <p:cNvCxnSpPr/>
            <p:nvPr/>
          </p:nvCxnSpPr>
          <p:spPr>
            <a:xfrm>
              <a:off x="2703007" y="5024178"/>
              <a:ext cx="20599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3145134" y="4732776"/>
              <a:ext cx="15072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Request file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2704683" y="5588558"/>
              <a:ext cx="2059912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548744" y="5317253"/>
              <a:ext cx="15072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file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772967" y="3989819"/>
            <a:ext cx="3838470" cy="2089435"/>
            <a:chOff x="4772967" y="3989819"/>
            <a:chExt cx="3838470" cy="2089435"/>
          </a:xfrm>
        </p:grpSpPr>
        <p:sp>
          <p:nvSpPr>
            <p:cNvPr id="28" name="Rectangle 27"/>
            <p:cNvSpPr/>
            <p:nvPr/>
          </p:nvSpPr>
          <p:spPr>
            <a:xfrm>
              <a:off x="4843305" y="4039438"/>
              <a:ext cx="3768132" cy="20398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757328" y="4471516"/>
              <a:ext cx="783771" cy="15173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Hard disk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72967" y="4943789"/>
              <a:ext cx="1527349" cy="70338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Secure </a:t>
              </a:r>
              <a:br>
                <a:rPr lang="en-US" dirty="0" smtClean="0"/>
              </a:br>
              <a:r>
                <a:rPr lang="en-US" dirty="0" smtClean="0"/>
                <a:t>Co-processor</a:t>
              </a:r>
              <a:endParaRPr lang="en-US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6280219" y="5054321"/>
              <a:ext cx="14771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301991" y="5206721"/>
              <a:ext cx="1477108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281894" y="5357446"/>
              <a:ext cx="14771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6303666" y="5509846"/>
              <a:ext cx="1477108" cy="0"/>
            </a:xfrm>
            <a:prstGeom prst="straightConnector1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641961" y="5114610"/>
              <a:ext cx="8038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ORAM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42690" y="3989819"/>
              <a:ext cx="7696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63493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as a subroutine to make security sensitive protocols more flexible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Secure </a:t>
            </a:r>
            <a:r>
              <a:rPr lang="en-US" dirty="0" err="1" smtClean="0"/>
              <a:t>dropbox</a:t>
            </a:r>
            <a:endParaRPr lang="en-US" dirty="0" smtClean="0"/>
          </a:p>
          <a:p>
            <a:pPr lvl="1"/>
            <a:r>
              <a:rPr lang="en-US" dirty="0" smtClean="0"/>
              <a:t>Large programs running on SGX</a:t>
            </a:r>
          </a:p>
          <a:p>
            <a:pPr lvl="1"/>
            <a:r>
              <a:rPr lang="en-US" dirty="0" smtClean="0"/>
              <a:t>Secure multi-party computation, allows sub linear execution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Outsourcing large datasets to the cloud</a:t>
            </a:r>
          </a:p>
          <a:p>
            <a:pPr lvl="2"/>
            <a:r>
              <a:rPr lang="en-US" dirty="0" smtClean="0"/>
              <a:t>Economy of scale in the cloud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945644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ORAM Setting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64065" y="2537910"/>
            <a:ext cx="2194107" cy="1718746"/>
            <a:chOff x="-1" y="1619478"/>
            <a:chExt cx="2194107" cy="1718746"/>
          </a:xfrm>
        </p:grpSpPr>
        <p:pic>
          <p:nvPicPr>
            <p:cNvPr id="5" name="Picture 2" descr="http://images.wookmark.com/236218_324_charliebrown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619478"/>
              <a:ext cx="2194107" cy="164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45863" y="2968892"/>
              <a:ext cx="1163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client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033900" y="2865563"/>
            <a:ext cx="1371238" cy="1597132"/>
            <a:chOff x="10696946" y="1853248"/>
            <a:chExt cx="1371238" cy="1597132"/>
          </a:xfrm>
        </p:grpSpPr>
        <p:pic>
          <p:nvPicPr>
            <p:cNvPr id="8" name="Picture 4" descr="Lucy van Pel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6946" y="1853248"/>
              <a:ext cx="1371238" cy="127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11007040" y="3081048"/>
              <a:ext cx="7696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025468" y="2017260"/>
                <a:ext cx="974564" cy="36999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storage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468" y="2017260"/>
                <a:ext cx="974564" cy="3699933"/>
              </a:xfrm>
              <a:prstGeom prst="rect">
                <a:avLst/>
              </a:prstGeom>
              <a:blipFill rotWithShape="0">
                <a:blip r:embed="rId4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1564217" y="4392561"/>
            <a:ext cx="7246408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 need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be able to access any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logical memory region</a:t>
            </a:r>
          </a:p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Server should not learn the </a:t>
            </a: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logical access pattern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Client is allowed to access and change many physical memory regions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81066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2160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cool application!</a:t>
            </a:r>
            <a:endParaRPr lang="en-US" dirty="0"/>
          </a:p>
          <a:p>
            <a:r>
              <a:rPr lang="en-US" dirty="0" smtClean="0"/>
              <a:t>Further improvements to the online/offline setting</a:t>
            </a:r>
          </a:p>
          <a:p>
            <a:r>
              <a:rPr lang="en-US" dirty="0" smtClean="0"/>
              <a:t>Domain specific optimizations</a:t>
            </a:r>
          </a:p>
          <a:p>
            <a:r>
              <a:rPr lang="en-US" dirty="0" smtClean="0"/>
              <a:t>Hybrid with private information retrieval </a:t>
            </a:r>
          </a:p>
          <a:p>
            <a:r>
              <a:rPr lang="en-US" dirty="0" smtClean="0"/>
              <a:t>Large vs small client storage</a:t>
            </a:r>
          </a:p>
          <a:p>
            <a:pPr lvl="1"/>
            <a:r>
              <a:rPr lang="en-US" dirty="0" smtClean="0"/>
              <a:t>Some protocols with larger client storage are faster… </a:t>
            </a:r>
          </a:p>
          <a:p>
            <a:pPr lvl="1"/>
            <a:r>
              <a:rPr lang="en-US" dirty="0" smtClean="0"/>
              <a:t>Hint of ways to still improve?</a:t>
            </a:r>
          </a:p>
          <a:p>
            <a:r>
              <a:rPr lang="en-US" dirty="0" smtClean="0"/>
              <a:t>True multi client</a:t>
            </a:r>
            <a:endParaRPr lang="en-US" dirty="0"/>
          </a:p>
          <a:p>
            <a:r>
              <a:rPr lang="en-US" dirty="0" smtClean="0"/>
              <a:t>Homomorphic encryption</a:t>
            </a:r>
          </a:p>
          <a:p>
            <a:pPr lvl="1"/>
            <a:r>
              <a:rPr lang="en-US" dirty="0" smtClean="0"/>
              <a:t>Onion ORAM </a:t>
            </a:r>
            <a:r>
              <a:rPr lang="en-US" dirty="0" smtClean="0"/>
              <a:t>2015</a:t>
            </a:r>
          </a:p>
          <a:p>
            <a:r>
              <a:rPr lang="en-US" dirty="0" smtClean="0"/>
              <a:t>Other?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48480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5663304" cy="402336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Hides access pattern to data with small client storage</a:t>
                </a:r>
                <a:endParaRPr lang="en-US" dirty="0"/>
              </a:p>
              <a:p>
                <a:r>
                  <a:rPr lang="en-US" dirty="0" smtClean="0"/>
                  <a:t>Server side memory is structured in a tree</a:t>
                </a:r>
              </a:p>
              <a:p>
                <a:r>
                  <a:rPr lang="en-US" dirty="0" smtClean="0"/>
                  <a:t>Adds between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p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overhead</a:t>
                </a:r>
              </a:p>
              <a:p>
                <a:r>
                  <a:rPr lang="en-US" dirty="0" smtClean="0"/>
                  <a:t>Can be optimized for secure co-processors and the online/offline setting</a:t>
                </a:r>
              </a:p>
              <a:p>
                <a:r>
                  <a:rPr lang="en-US" dirty="0" smtClean="0"/>
                  <a:t>Practical in many setting, but not all</a:t>
                </a:r>
                <a:endParaRPr lang="en-US" dirty="0"/>
              </a:p>
            </p:txBody>
          </p:sp>
        </mc:Choice>
        <mc:Fallback xmlns="">
          <p:sp>
            <p:nvSpPr>
              <p:cNvPr id="6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5663304" cy="4023360"/>
              </a:xfrm>
              <a:blipFill rotWithShape="0">
                <a:blip r:embed="rId4"/>
                <a:stretch>
                  <a:fillRect l="-1076" t="-1667" r="-1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4" name="Straight Connector 93"/>
          <p:cNvCxnSpPr/>
          <p:nvPr/>
        </p:nvCxnSpPr>
        <p:spPr>
          <a:xfrm flipH="1">
            <a:off x="7239965" y="4145752"/>
            <a:ext cx="1629918" cy="374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869876" y="4145752"/>
            <a:ext cx="1245686" cy="362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6648454" y="4685622"/>
            <a:ext cx="597260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7245714" y="4685622"/>
            <a:ext cx="604668" cy="38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endCxn id="115" idx="1"/>
          </p:cNvCxnSpPr>
          <p:nvPr/>
        </p:nvCxnSpPr>
        <p:spPr>
          <a:xfrm flipH="1">
            <a:off x="5846903" y="5241212"/>
            <a:ext cx="839652" cy="50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endCxn id="120" idx="1"/>
          </p:cNvCxnSpPr>
          <p:nvPr/>
        </p:nvCxnSpPr>
        <p:spPr>
          <a:xfrm>
            <a:off x="6686554" y="5241212"/>
            <a:ext cx="150947" cy="50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7509620" y="5241211"/>
            <a:ext cx="340762" cy="48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endCxn id="129" idx="1"/>
          </p:cNvCxnSpPr>
          <p:nvPr/>
        </p:nvCxnSpPr>
        <p:spPr>
          <a:xfrm>
            <a:off x="7888482" y="5241211"/>
            <a:ext cx="734952" cy="496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6859732" y="4520037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3" name="Rectangle 102"/>
          <p:cNvSpPr/>
          <p:nvPr/>
        </p:nvSpPr>
        <p:spPr>
          <a:xfrm>
            <a:off x="7050228" y="452003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4" name="Rectangle 103"/>
          <p:cNvSpPr/>
          <p:nvPr/>
        </p:nvSpPr>
        <p:spPr>
          <a:xfrm>
            <a:off x="7245488" y="4520037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5" name="Rectangle 104"/>
          <p:cNvSpPr/>
          <p:nvPr/>
        </p:nvSpPr>
        <p:spPr>
          <a:xfrm>
            <a:off x="7431221" y="452003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6" name="Rectangle 105"/>
          <p:cNvSpPr/>
          <p:nvPr/>
        </p:nvSpPr>
        <p:spPr>
          <a:xfrm>
            <a:off x="7464569" y="5072487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7" name="Rectangle 106"/>
          <p:cNvSpPr/>
          <p:nvPr/>
        </p:nvSpPr>
        <p:spPr>
          <a:xfrm>
            <a:off x="7655065" y="507248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8" name="Rectangle 107"/>
          <p:cNvSpPr/>
          <p:nvPr/>
        </p:nvSpPr>
        <p:spPr>
          <a:xfrm>
            <a:off x="7850325" y="5072487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9" name="Rectangle 108"/>
          <p:cNvSpPr/>
          <p:nvPr/>
        </p:nvSpPr>
        <p:spPr>
          <a:xfrm>
            <a:off x="8036058" y="507248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0" name="Rectangle 109"/>
          <p:cNvSpPr/>
          <p:nvPr/>
        </p:nvSpPr>
        <p:spPr>
          <a:xfrm>
            <a:off x="6269182" y="5072486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1" name="Rectangle 110"/>
          <p:cNvSpPr/>
          <p:nvPr/>
        </p:nvSpPr>
        <p:spPr>
          <a:xfrm>
            <a:off x="6459678" y="5072486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2" name="Rectangle 111"/>
          <p:cNvSpPr/>
          <p:nvPr/>
        </p:nvSpPr>
        <p:spPr>
          <a:xfrm>
            <a:off x="6654938" y="5072486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3" name="Rectangle 112"/>
          <p:cNvSpPr/>
          <p:nvPr/>
        </p:nvSpPr>
        <p:spPr>
          <a:xfrm>
            <a:off x="6840671" y="5072486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4" name="Rectangle 113"/>
          <p:cNvSpPr/>
          <p:nvPr/>
        </p:nvSpPr>
        <p:spPr>
          <a:xfrm>
            <a:off x="5656407" y="566303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5" name="Rectangle 114"/>
          <p:cNvSpPr/>
          <p:nvPr/>
        </p:nvSpPr>
        <p:spPr>
          <a:xfrm>
            <a:off x="5846903" y="5663037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6" name="Rectangle 115"/>
          <p:cNvSpPr/>
          <p:nvPr/>
        </p:nvSpPr>
        <p:spPr>
          <a:xfrm>
            <a:off x="6042163" y="566303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7" name="Rectangle 116"/>
          <p:cNvSpPr/>
          <p:nvPr/>
        </p:nvSpPr>
        <p:spPr>
          <a:xfrm>
            <a:off x="6227896" y="5663037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8" name="Rectangle 117"/>
          <p:cNvSpPr/>
          <p:nvPr/>
        </p:nvSpPr>
        <p:spPr>
          <a:xfrm>
            <a:off x="6451745" y="5658274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9" name="Rectangle 118"/>
          <p:cNvSpPr/>
          <p:nvPr/>
        </p:nvSpPr>
        <p:spPr>
          <a:xfrm>
            <a:off x="6642241" y="5658274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0" name="Rectangle 119"/>
          <p:cNvSpPr/>
          <p:nvPr/>
        </p:nvSpPr>
        <p:spPr>
          <a:xfrm>
            <a:off x="6837501" y="5658274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1" name="Rectangle 120"/>
          <p:cNvSpPr/>
          <p:nvPr/>
        </p:nvSpPr>
        <p:spPr>
          <a:xfrm>
            <a:off x="7023234" y="5658274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2" name="Rectangle 121"/>
          <p:cNvSpPr/>
          <p:nvPr/>
        </p:nvSpPr>
        <p:spPr>
          <a:xfrm>
            <a:off x="7256607" y="565668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3" name="Rectangle 122"/>
          <p:cNvSpPr/>
          <p:nvPr/>
        </p:nvSpPr>
        <p:spPr>
          <a:xfrm>
            <a:off x="7447103" y="5656687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4" name="Rectangle 123"/>
          <p:cNvSpPr/>
          <p:nvPr/>
        </p:nvSpPr>
        <p:spPr>
          <a:xfrm>
            <a:off x="7642363" y="5656687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5" name="Rectangle 124"/>
          <p:cNvSpPr/>
          <p:nvPr/>
        </p:nvSpPr>
        <p:spPr>
          <a:xfrm>
            <a:off x="7828096" y="565668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6" name="Rectangle 125"/>
          <p:cNvSpPr/>
          <p:nvPr/>
        </p:nvSpPr>
        <p:spPr>
          <a:xfrm>
            <a:off x="8051945" y="5651924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7" name="Rectangle 126"/>
          <p:cNvSpPr/>
          <p:nvPr/>
        </p:nvSpPr>
        <p:spPr>
          <a:xfrm>
            <a:off x="8242441" y="5651924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8" name="Rectangle 127"/>
          <p:cNvSpPr/>
          <p:nvPr/>
        </p:nvSpPr>
        <p:spPr>
          <a:xfrm>
            <a:off x="8437701" y="5651924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9" name="Rectangle 128"/>
          <p:cNvSpPr/>
          <p:nvPr/>
        </p:nvSpPr>
        <p:spPr>
          <a:xfrm>
            <a:off x="8623434" y="5651924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130" name="Straight Connector 129"/>
          <p:cNvCxnSpPr/>
          <p:nvPr/>
        </p:nvCxnSpPr>
        <p:spPr>
          <a:xfrm flipH="1">
            <a:off x="9909814" y="4673430"/>
            <a:ext cx="597260" cy="38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10507074" y="4673430"/>
            <a:ext cx="604668" cy="38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endCxn id="149" idx="1"/>
          </p:cNvCxnSpPr>
          <p:nvPr/>
        </p:nvCxnSpPr>
        <p:spPr>
          <a:xfrm flipH="1">
            <a:off x="9108263" y="5229020"/>
            <a:ext cx="839652" cy="50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endCxn id="154" idx="1"/>
          </p:cNvCxnSpPr>
          <p:nvPr/>
        </p:nvCxnSpPr>
        <p:spPr>
          <a:xfrm>
            <a:off x="9947914" y="5229020"/>
            <a:ext cx="150947" cy="502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H="1">
            <a:off x="10770980" y="5229019"/>
            <a:ext cx="340762" cy="48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endCxn id="252" idx="1"/>
          </p:cNvCxnSpPr>
          <p:nvPr/>
        </p:nvCxnSpPr>
        <p:spPr>
          <a:xfrm>
            <a:off x="11149842" y="5229019"/>
            <a:ext cx="734952" cy="496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>
            <a:off x="10121092" y="450784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7" name="Rectangle 136"/>
          <p:cNvSpPr/>
          <p:nvPr/>
        </p:nvSpPr>
        <p:spPr>
          <a:xfrm>
            <a:off x="10311588" y="4507845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8" name="Rectangle 137"/>
          <p:cNvSpPr/>
          <p:nvPr/>
        </p:nvSpPr>
        <p:spPr>
          <a:xfrm>
            <a:off x="10506848" y="450784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9" name="Rectangle 138"/>
          <p:cNvSpPr/>
          <p:nvPr/>
        </p:nvSpPr>
        <p:spPr>
          <a:xfrm>
            <a:off x="10692581" y="4507845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0" name="Rectangle 139"/>
          <p:cNvSpPr/>
          <p:nvPr/>
        </p:nvSpPr>
        <p:spPr>
          <a:xfrm>
            <a:off x="10725929" y="506029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1" name="Rectangle 140"/>
          <p:cNvSpPr/>
          <p:nvPr/>
        </p:nvSpPr>
        <p:spPr>
          <a:xfrm>
            <a:off x="10916425" y="5060295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2" name="Rectangle 141"/>
          <p:cNvSpPr/>
          <p:nvPr/>
        </p:nvSpPr>
        <p:spPr>
          <a:xfrm>
            <a:off x="11111685" y="5060295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3" name="Rectangle 142"/>
          <p:cNvSpPr/>
          <p:nvPr/>
        </p:nvSpPr>
        <p:spPr>
          <a:xfrm>
            <a:off x="11297418" y="506029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4" name="Rectangle 143"/>
          <p:cNvSpPr/>
          <p:nvPr/>
        </p:nvSpPr>
        <p:spPr>
          <a:xfrm>
            <a:off x="9530542" y="5060294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5" name="Rectangle 144"/>
          <p:cNvSpPr/>
          <p:nvPr/>
        </p:nvSpPr>
        <p:spPr>
          <a:xfrm>
            <a:off x="9721038" y="5060294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6" name="Rectangle 145"/>
          <p:cNvSpPr/>
          <p:nvPr/>
        </p:nvSpPr>
        <p:spPr>
          <a:xfrm>
            <a:off x="9916298" y="5060294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7" name="Rectangle 146"/>
          <p:cNvSpPr/>
          <p:nvPr/>
        </p:nvSpPr>
        <p:spPr>
          <a:xfrm>
            <a:off x="10102031" y="5060294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8" name="Rectangle 147"/>
          <p:cNvSpPr/>
          <p:nvPr/>
        </p:nvSpPr>
        <p:spPr>
          <a:xfrm>
            <a:off x="8917767" y="565084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9" name="Rectangle 148"/>
          <p:cNvSpPr/>
          <p:nvPr/>
        </p:nvSpPr>
        <p:spPr>
          <a:xfrm>
            <a:off x="9108263" y="5650845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0" name="Rectangle 149"/>
          <p:cNvSpPr/>
          <p:nvPr/>
        </p:nvSpPr>
        <p:spPr>
          <a:xfrm>
            <a:off x="9303523" y="5650845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1" name="Rectangle 150"/>
          <p:cNvSpPr/>
          <p:nvPr/>
        </p:nvSpPr>
        <p:spPr>
          <a:xfrm>
            <a:off x="9489256" y="565084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2" name="Rectangle 151"/>
          <p:cNvSpPr/>
          <p:nvPr/>
        </p:nvSpPr>
        <p:spPr>
          <a:xfrm>
            <a:off x="9713105" y="564608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3" name="Rectangle 152"/>
          <p:cNvSpPr/>
          <p:nvPr/>
        </p:nvSpPr>
        <p:spPr>
          <a:xfrm>
            <a:off x="9903601" y="564608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4" name="Rectangle 153"/>
          <p:cNvSpPr/>
          <p:nvPr/>
        </p:nvSpPr>
        <p:spPr>
          <a:xfrm>
            <a:off x="10098861" y="5646082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5" name="Rectangle 154"/>
          <p:cNvSpPr/>
          <p:nvPr/>
        </p:nvSpPr>
        <p:spPr>
          <a:xfrm>
            <a:off x="10284594" y="564608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6" name="Rectangle 155"/>
          <p:cNvSpPr/>
          <p:nvPr/>
        </p:nvSpPr>
        <p:spPr>
          <a:xfrm>
            <a:off x="10517967" y="5644495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7" name="Rectangle 156"/>
          <p:cNvSpPr/>
          <p:nvPr/>
        </p:nvSpPr>
        <p:spPr>
          <a:xfrm>
            <a:off x="10708463" y="5644495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8" name="Rectangle 157"/>
          <p:cNvSpPr/>
          <p:nvPr/>
        </p:nvSpPr>
        <p:spPr>
          <a:xfrm>
            <a:off x="10903723" y="564449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59" name="Rectangle 158"/>
          <p:cNvSpPr/>
          <p:nvPr/>
        </p:nvSpPr>
        <p:spPr>
          <a:xfrm>
            <a:off x="11089456" y="564449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9" name="Rectangle 248"/>
          <p:cNvSpPr/>
          <p:nvPr/>
        </p:nvSpPr>
        <p:spPr>
          <a:xfrm>
            <a:off x="11313305" y="563973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50" name="Rectangle 249"/>
          <p:cNvSpPr/>
          <p:nvPr/>
        </p:nvSpPr>
        <p:spPr>
          <a:xfrm>
            <a:off x="11503801" y="5639732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51" name="Rectangle 250"/>
          <p:cNvSpPr/>
          <p:nvPr/>
        </p:nvSpPr>
        <p:spPr>
          <a:xfrm>
            <a:off x="11699061" y="5639732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52" name="Rectangle 251"/>
          <p:cNvSpPr/>
          <p:nvPr/>
        </p:nvSpPr>
        <p:spPr>
          <a:xfrm>
            <a:off x="11884794" y="5639732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53" name="Rectangle 252"/>
          <p:cNvSpPr/>
          <p:nvPr/>
        </p:nvSpPr>
        <p:spPr>
          <a:xfrm>
            <a:off x="8489650" y="3974445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54" name="Rectangle 253"/>
          <p:cNvSpPr/>
          <p:nvPr/>
        </p:nvSpPr>
        <p:spPr>
          <a:xfrm>
            <a:off x="8680146" y="397444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55" name="Rectangle 254"/>
          <p:cNvSpPr/>
          <p:nvPr/>
        </p:nvSpPr>
        <p:spPr>
          <a:xfrm>
            <a:off x="8875406" y="3974445"/>
            <a:ext cx="179444" cy="17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56" name="Rectangle 255"/>
          <p:cNvSpPr/>
          <p:nvPr/>
        </p:nvSpPr>
        <p:spPr>
          <a:xfrm>
            <a:off x="9061139" y="397444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57" name="Rectangle 256"/>
          <p:cNvSpPr/>
          <p:nvPr/>
        </p:nvSpPr>
        <p:spPr>
          <a:xfrm>
            <a:off x="7434396" y="4520037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58" name="Rectangle 257"/>
          <p:cNvSpPr/>
          <p:nvPr/>
        </p:nvSpPr>
        <p:spPr>
          <a:xfrm>
            <a:off x="7853500" y="5072487"/>
            <a:ext cx="179444" cy="17130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59" name="Rectangle 258"/>
          <p:cNvSpPr/>
          <p:nvPr/>
        </p:nvSpPr>
        <p:spPr>
          <a:xfrm>
            <a:off x="8245616" y="5651924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60" name="Rectangle 259"/>
          <p:cNvSpPr/>
          <p:nvPr/>
        </p:nvSpPr>
        <p:spPr>
          <a:xfrm>
            <a:off x="8683321" y="3974445"/>
            <a:ext cx="179444" cy="171307"/>
          </a:xfrm>
          <a:prstGeom prst="rect">
            <a:avLst/>
          </a:prstGeom>
          <a:pattFill prst="dk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1861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87244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9715265" cy="4023360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 smtClean="0"/>
                  <a:t>[1] Ling Ren, et al. </a:t>
                </a:r>
                <a:r>
                  <a:rPr lang="en-US" sz="1800" i="1" dirty="0" smtClean="0"/>
                  <a:t>Ring ORAM: Closing </a:t>
                </a:r>
                <a:r>
                  <a:rPr lang="en-US" sz="1800" i="1" dirty="0"/>
                  <a:t>the Gap Between Small and Large </a:t>
                </a:r>
                <a:r>
                  <a:rPr lang="en-US" sz="1800" i="1" dirty="0" smtClean="0"/>
                  <a:t>Client Storage </a:t>
                </a:r>
                <a:r>
                  <a:rPr lang="en-US" sz="1800" i="1" dirty="0"/>
                  <a:t>Oblivious </a:t>
                </a:r>
                <a:r>
                  <a:rPr lang="en-US" sz="1800" i="1" dirty="0" smtClean="0"/>
                  <a:t>RAM</a:t>
                </a:r>
              </a:p>
              <a:p>
                <a:r>
                  <a:rPr lang="en-US" dirty="0" smtClean="0"/>
                  <a:t>[2] </a:t>
                </a:r>
                <a:r>
                  <a:rPr lang="en-US" dirty="0"/>
                  <a:t>Emil </a:t>
                </a:r>
                <a:r>
                  <a:rPr lang="en-US" dirty="0" err="1" smtClean="0"/>
                  <a:t>Stefanov</a:t>
                </a:r>
                <a:r>
                  <a:rPr lang="en-US" dirty="0" smtClean="0"/>
                  <a:t>, et al. </a:t>
                </a:r>
                <a:r>
                  <a:rPr lang="en-US" i="1" dirty="0" smtClean="0"/>
                  <a:t>Path ORAM: An </a:t>
                </a:r>
                <a:r>
                  <a:rPr lang="en-US" i="1" dirty="0"/>
                  <a:t>Extremely Simple Oblivious RAM </a:t>
                </a:r>
                <a:r>
                  <a:rPr lang="en-US" i="1" dirty="0" smtClean="0"/>
                  <a:t>Protocol</a:t>
                </a:r>
              </a:p>
              <a:p>
                <a:r>
                  <a:rPr lang="en-US" dirty="0"/>
                  <a:t>[3] Xiao Shaun </a:t>
                </a:r>
                <a:r>
                  <a:rPr lang="en-US" dirty="0" smtClean="0"/>
                  <a:t>Wang, et. al. </a:t>
                </a:r>
                <a:r>
                  <a:rPr lang="en-US" i="1" dirty="0" smtClean="0"/>
                  <a:t>Oblivious </a:t>
                </a:r>
                <a:r>
                  <a:rPr lang="en-US" i="1" dirty="0"/>
                  <a:t>Data </a:t>
                </a:r>
                <a:r>
                  <a:rPr lang="en-US" i="1" dirty="0" smtClean="0"/>
                  <a:t>Structures</a:t>
                </a:r>
              </a:p>
              <a:p>
                <a:r>
                  <a:rPr lang="en-US" dirty="0" smtClean="0"/>
                  <a:t>[4] </a:t>
                </a:r>
                <a:r>
                  <a:rPr lang="en-US" dirty="0" err="1" smtClean="0"/>
                  <a:t>Goldreich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Ostrovsky</a:t>
                </a:r>
                <a:r>
                  <a:rPr lang="en-US" dirty="0" smtClean="0"/>
                  <a:t>. Software Protection and Simulation on Oblivious RAM</a:t>
                </a:r>
              </a:p>
              <a:p>
                <a:r>
                  <a:rPr lang="en-US" dirty="0"/>
                  <a:t>[5] Oblivious RAM </a:t>
                </a:r>
                <a:r>
                  <a:rPr lang="en-US" dirty="0" smtClean="0"/>
                  <a:t>with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unc>
                                  <m:func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i="0" dirty="0" err="1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func>
                              </m:e>
                            </m:d>
                          </m:e>
                          <m:sup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Worst-Case Cost; Elaine Shi, T-H</a:t>
                </a:r>
                <a:r>
                  <a:rPr lang="en-US" dirty="0"/>
                  <a:t>. Hubert </a:t>
                </a:r>
                <a:r>
                  <a:rPr lang="en-US" dirty="0" smtClean="0"/>
                  <a:t>Chan, Emil </a:t>
                </a:r>
                <a:r>
                  <a:rPr lang="en-US" dirty="0" err="1" smtClean="0"/>
                  <a:t>stefanov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Mingfei</a:t>
                </a:r>
                <a:r>
                  <a:rPr lang="en-US" dirty="0" smtClean="0"/>
                  <a:t> Li. </a:t>
                </a:r>
                <a:endParaRPr lang="en-US" dirty="0"/>
              </a:p>
              <a:p>
                <a:r>
                  <a:rPr lang="en-US" dirty="0" smtClean="0"/>
                  <a:t>[6] </a:t>
                </a:r>
                <a:r>
                  <a:rPr lang="en-US" i="1" dirty="0"/>
                  <a:t>Onion ORAM: A Constant Bandwidth ORAM using Additively Homomorphic Encryption</a:t>
                </a:r>
                <a:r>
                  <a:rPr lang="en-US" dirty="0"/>
                  <a:t>; Srinivas </a:t>
                </a:r>
                <a:r>
                  <a:rPr lang="en-US" dirty="0" err="1"/>
                  <a:t>Devadas</a:t>
                </a:r>
                <a:r>
                  <a:rPr lang="en-US" dirty="0"/>
                  <a:t>, Marten van </a:t>
                </a:r>
                <a:r>
                  <a:rPr lang="en-US" dirty="0" err="1"/>
                  <a:t>Dijk</a:t>
                </a:r>
                <a:r>
                  <a:rPr lang="en-US" dirty="0"/>
                  <a:t>, *Christopher W. Fletcher, *Ling Ren, Elaine Shi, Daniel </a:t>
                </a:r>
                <a:r>
                  <a:rPr lang="en-US" dirty="0" err="1"/>
                  <a:t>Wichs</a:t>
                </a:r>
                <a:endParaRPr lang="en-US" dirty="0"/>
              </a:p>
            </p:txBody>
          </p:sp>
        </mc:Choice>
        <mc:Fallback xmlns="">
          <p:sp>
            <p:nvSpPr>
              <p:cNvPr id="60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9715265" cy="4023360"/>
              </a:xfrm>
              <a:blipFill rotWithShape="0">
                <a:blip r:embed="rId2"/>
                <a:stretch>
                  <a:fillRect l="-627" t="-1515" r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50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9020329" y="2510656"/>
            <a:ext cx="977954" cy="3003559"/>
            <a:chOff x="8319289" y="2510656"/>
            <a:chExt cx="977954" cy="30035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8319289" y="2510656"/>
                  <a:ext cx="974564" cy="2116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bIns="9144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9289" y="2510656"/>
                  <a:ext cx="974564" cy="21166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15789"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/>
                <p:cNvSpPr/>
                <p:nvPr/>
              </p:nvSpPr>
              <p:spPr>
                <a:xfrm>
                  <a:off x="8319290" y="2965111"/>
                  <a:ext cx="974564" cy="2116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bIns="9144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9290" y="2965111"/>
                  <a:ext cx="974564" cy="21166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13158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/>
                <p:cNvSpPr/>
                <p:nvPr/>
              </p:nvSpPr>
              <p:spPr>
                <a:xfrm>
                  <a:off x="8319289" y="5302548"/>
                  <a:ext cx="974564" cy="2116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bIns="9144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Rectangle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9289" y="5302548"/>
                  <a:ext cx="974564" cy="21166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5789"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/>
                <p:cNvSpPr/>
                <p:nvPr/>
              </p:nvSpPr>
              <p:spPr>
                <a:xfrm>
                  <a:off x="8319289" y="4456665"/>
                  <a:ext cx="977954" cy="2116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bIns="9144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9289" y="4456665"/>
                  <a:ext cx="977954" cy="21166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5789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ORAM General Construction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659467" y="4621161"/>
                <a:ext cx="6815666" cy="173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Client wants 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sz="20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9144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Chooses some set of block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9144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Requests the set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from </a:t>
                </a:r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server</a:t>
                </a:r>
                <a:endParaRPr lang="en-US" dirty="0" smtClean="0"/>
              </a:p>
              <a:p>
                <a:pPr marL="9144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467" y="4621161"/>
                <a:ext cx="6815666" cy="1738938"/>
              </a:xfrm>
              <a:prstGeom prst="rect">
                <a:avLst/>
              </a:prstGeom>
              <a:blipFill rotWithShape="0">
                <a:blip r:embed="rId6"/>
                <a:stretch>
                  <a:fillRect t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025468" y="2017260"/>
                <a:ext cx="974564" cy="36999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storage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468" y="2017260"/>
                <a:ext cx="974564" cy="3699933"/>
              </a:xfrm>
              <a:prstGeom prst="rect">
                <a:avLst/>
              </a:prstGeom>
              <a:blipFill rotWithShape="0">
                <a:blip r:embed="rId10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64065" y="2537910"/>
            <a:ext cx="2194107" cy="1718746"/>
            <a:chOff x="-1" y="1619478"/>
            <a:chExt cx="2194107" cy="1718746"/>
          </a:xfrm>
        </p:grpSpPr>
        <p:pic>
          <p:nvPicPr>
            <p:cNvPr id="19" name="Picture 2" descr="http://images.wookmark.com/236218_324_charliebrown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619478"/>
              <a:ext cx="2194107" cy="164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745863" y="2968892"/>
              <a:ext cx="1163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client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0033900" y="2865563"/>
            <a:ext cx="1371238" cy="1597132"/>
            <a:chOff x="10696946" y="1853248"/>
            <a:chExt cx="1371238" cy="1597132"/>
          </a:xfrm>
        </p:grpSpPr>
        <p:pic>
          <p:nvPicPr>
            <p:cNvPr id="22" name="Picture 4" descr="Lucy van Pelt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6946" y="1853248"/>
              <a:ext cx="1371238" cy="127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11007040" y="3081048"/>
              <a:ext cx="7696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790700" y="1800225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Goal: hide the client’s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logical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access pattern</a:t>
            </a:r>
          </a:p>
        </p:txBody>
      </p:sp>
      <p:cxnSp>
        <p:nvCxnSpPr>
          <p:cNvPr id="5" name="Straight Arrow Connector 4"/>
          <p:cNvCxnSpPr>
            <a:stCxn id="6" idx="2"/>
          </p:cNvCxnSpPr>
          <p:nvPr/>
        </p:nvCxnSpPr>
        <p:spPr>
          <a:xfrm flipH="1">
            <a:off x="5581651" y="3901976"/>
            <a:ext cx="543877" cy="101292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73040" y="3255645"/>
            <a:ext cx="170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Physical access pattern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886201" y="3914775"/>
            <a:ext cx="9524" cy="609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076575" y="3257550"/>
            <a:ext cx="1704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Logical access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pattern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207383" y="3272790"/>
                <a:ext cx="17049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⊆</m:t>
                      </m:r>
                    </m:oMath>
                  </m:oMathPara>
                </a14:m>
                <a:endPara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383" y="3272790"/>
                <a:ext cx="1704975" cy="64633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58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-0.05755 4.81481E-6 " pathEditMode="relative" rAng="0" ptsTypes="AA">
                                      <p:cBhvr>
                                        <p:cTn id="18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6" grpId="0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ORAM General Construction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659467" y="4621161"/>
                <a:ext cx="6815666" cy="2195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Client wants 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sz="20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9144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Chooses some set of block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9144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Requests the set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from </a:t>
                </a:r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server</a:t>
                </a:r>
              </a:p>
              <a:p>
                <a:pPr marL="9144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Write back</a:t>
                </a:r>
                <a:endParaRPr lang="en-US" dirty="0" smtClean="0"/>
              </a:p>
              <a:p>
                <a:pPr marL="91440" indent="-91440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467" y="4621161"/>
                <a:ext cx="6815666" cy="2195473"/>
              </a:xfrm>
              <a:prstGeom prst="rect">
                <a:avLst/>
              </a:prstGeom>
              <a:blipFill rotWithShape="0">
                <a:blip r:embed="rId15"/>
                <a:stretch>
                  <a:fillRect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319289" y="2510656"/>
                <a:ext cx="974564" cy="21166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9144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89" y="2510656"/>
                <a:ext cx="974564" cy="211667"/>
              </a:xfrm>
              <a:prstGeom prst="rect">
                <a:avLst/>
              </a:prstGeom>
              <a:blipFill rotWithShape="0">
                <a:blip r:embed="rId7"/>
                <a:stretch>
                  <a:fillRect t="-1578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319290" y="2965111"/>
                <a:ext cx="974564" cy="21166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9144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90" y="2965111"/>
                <a:ext cx="974564" cy="211667"/>
              </a:xfrm>
              <a:prstGeom prst="rect">
                <a:avLst/>
              </a:prstGeom>
              <a:blipFill rotWithShape="0">
                <a:blip r:embed="rId8"/>
                <a:stretch>
                  <a:fillRect t="-13158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8319289" y="5302548"/>
                <a:ext cx="974564" cy="21166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9144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89" y="5302548"/>
                <a:ext cx="974564" cy="211667"/>
              </a:xfrm>
              <a:prstGeom prst="rect">
                <a:avLst/>
              </a:prstGeom>
              <a:blipFill rotWithShape="0">
                <a:blip r:embed="rId9"/>
                <a:stretch>
                  <a:fillRect t="-1578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8319289" y="4456665"/>
                <a:ext cx="977954" cy="21166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9144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89" y="4456665"/>
                <a:ext cx="977954" cy="211667"/>
              </a:xfrm>
              <a:prstGeom prst="rect">
                <a:avLst/>
              </a:prstGeom>
              <a:blipFill rotWithShape="0">
                <a:blip r:embed="rId10"/>
                <a:stretch>
                  <a:fillRect t="-1578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025468" y="2017260"/>
                <a:ext cx="974564" cy="36999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storage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468" y="2017260"/>
                <a:ext cx="974564" cy="3699933"/>
              </a:xfrm>
              <a:prstGeom prst="rect">
                <a:avLst/>
              </a:prstGeom>
              <a:blipFill rotWithShape="0">
                <a:blip r:embed="rId11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325173" y="3533800"/>
                <a:ext cx="974564" cy="21166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9144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173" y="3533800"/>
                <a:ext cx="974564" cy="211667"/>
              </a:xfrm>
              <a:prstGeom prst="rect">
                <a:avLst/>
              </a:prstGeom>
              <a:blipFill rotWithShape="0">
                <a:blip r:embed="rId12"/>
                <a:stretch>
                  <a:fillRect t="-16216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364065" y="2537910"/>
            <a:ext cx="2194107" cy="1718746"/>
            <a:chOff x="-1" y="1619478"/>
            <a:chExt cx="2194107" cy="1718746"/>
          </a:xfrm>
        </p:grpSpPr>
        <p:pic>
          <p:nvPicPr>
            <p:cNvPr id="24" name="Picture 2" descr="http://images.wookmark.com/236218_324_charliebrown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619478"/>
              <a:ext cx="2194107" cy="164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745863" y="2968892"/>
              <a:ext cx="1163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client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033900" y="2865563"/>
            <a:ext cx="1371238" cy="1597132"/>
            <a:chOff x="10696946" y="1853248"/>
            <a:chExt cx="1371238" cy="1597132"/>
          </a:xfrm>
        </p:grpSpPr>
        <p:pic>
          <p:nvPicPr>
            <p:cNvPr id="28" name="Picture 4" descr="Lucy van Pelt.png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6946" y="1853248"/>
              <a:ext cx="1371238" cy="127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11007040" y="3081048"/>
              <a:ext cx="7696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790700" y="1800225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Goal: hide the client’s 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logical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access pattern</a:t>
            </a:r>
          </a:p>
        </p:txBody>
      </p:sp>
    </p:spTree>
    <p:extLst>
      <p:ext uri="{BB962C8B-B14F-4D97-AF65-F5344CB8AC3E}">
        <p14:creationId xmlns:p14="http://schemas.microsoft.com/office/powerpoint/2010/main" val="330441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48148E-6 L -0.40977 0.14931 " pathEditMode="relative" rAng="0" ptsTypes="AA">
                                      <p:cBhvr>
                                        <p:cTn id="6" dur="9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5" y="74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-0.40912 0.0004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56" y="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59259E-6 L -0.40912 -0.29792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56" y="-1490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-0.41003 -0.096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08" y="-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0977 0.14931 L 0.0582 0.2838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98" y="671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0912 0.00046 L 0.05833 0.3423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72" y="1708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1003 -0.0963 L 0.05807 -0.28472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98" y="-9421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40912 -0.29792 L 0.05833 -0.3430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72" y="-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ORAM Security Game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70200" y="1896533"/>
            <a:ext cx="148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Real world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535333" y="1896533"/>
            <a:ext cx="1481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Ideal world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5816338" y="2184400"/>
            <a:ext cx="8728" cy="2830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463800" y="2265865"/>
            <a:ext cx="69003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617133" y="2328333"/>
                <a:ext cx="4038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Client requests the same block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times in a row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133" y="2328333"/>
                <a:ext cx="4038600" cy="707886"/>
              </a:xfrm>
              <a:prstGeom prst="rect">
                <a:avLst/>
              </a:prstGeom>
              <a:blipFill rotWithShape="0">
                <a:blip r:embed="rId3"/>
                <a:stretch>
                  <a:fillRect l="-1508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973233" y="2328333"/>
                <a:ext cx="4038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Client requests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blocks uniformly at random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233" y="2328333"/>
                <a:ext cx="4038600" cy="707886"/>
              </a:xfrm>
              <a:prstGeom prst="rect">
                <a:avLst/>
              </a:prstGeom>
              <a:blipFill rotWithShape="0">
                <a:blip r:embed="rId4"/>
                <a:stretch>
                  <a:fillRect l="-1662"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/>
          <p:cNvGrpSpPr/>
          <p:nvPr/>
        </p:nvGrpSpPr>
        <p:grpSpPr>
          <a:xfrm>
            <a:off x="1476375" y="2400300"/>
            <a:ext cx="4095750" cy="476250"/>
            <a:chOff x="1476375" y="2400300"/>
            <a:chExt cx="4095750" cy="47625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1495425" y="2400300"/>
              <a:ext cx="4076700" cy="4762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1476375" y="2400300"/>
              <a:ext cx="4076700" cy="4762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598083" y="3195108"/>
                <a:ext cx="40386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Client requests an arbitrary sequence of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blocks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083" y="3195108"/>
                <a:ext cx="4038600" cy="707886"/>
              </a:xfrm>
              <a:prstGeom prst="rect">
                <a:avLst/>
              </a:prstGeom>
              <a:blipFill rotWithShape="0">
                <a:blip r:embed="rId5"/>
                <a:stretch>
                  <a:fillRect l="-1508"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3467593" y="5629306"/>
            <a:ext cx="4845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Indistinguishable for the adversary (server)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421385" y="3259710"/>
            <a:ext cx="4095750" cy="476250"/>
            <a:chOff x="1476375" y="2400300"/>
            <a:chExt cx="4095750" cy="476250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1495425" y="2400300"/>
              <a:ext cx="4076700" cy="4762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1476375" y="2400300"/>
              <a:ext cx="4076700" cy="47625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1561947" y="4054518"/>
                <a:ext cx="40386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</a:t>
                </a:r>
                <a:r>
                  <a:rPr 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adversary can tell the client to request 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an arbitrary sequence of 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blocks</a:t>
                </a: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947" y="4054518"/>
                <a:ext cx="4038600" cy="1015663"/>
              </a:xfrm>
              <a:prstGeom prst="rect">
                <a:avLst/>
              </a:prstGeom>
              <a:blipFill rotWithShape="0">
                <a:blip r:embed="rId8"/>
                <a:stretch>
                  <a:fillRect l="-1508"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654594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4" grpId="0"/>
      <p:bldP spid="27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Naive ORAM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025468" y="2017260"/>
                <a:ext cx="974564" cy="36999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storage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468" y="2017260"/>
                <a:ext cx="974564" cy="3699933"/>
              </a:xfrm>
              <a:prstGeom prst="rect">
                <a:avLst/>
              </a:prstGeom>
              <a:blipFill rotWithShape="0">
                <a:blip r:embed="rId4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1659467" y="4621161"/>
            <a:ext cx="6815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Simply download then entire server side memory every time you want to access a memory region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64065" y="2537910"/>
            <a:ext cx="2194107" cy="1718746"/>
            <a:chOff x="-1" y="1619478"/>
            <a:chExt cx="2194107" cy="1718746"/>
          </a:xfrm>
        </p:grpSpPr>
        <p:pic>
          <p:nvPicPr>
            <p:cNvPr id="15" name="Picture 2" descr="http://images.wookmark.com/236218_324_charliebrown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619478"/>
              <a:ext cx="2194107" cy="164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745863" y="2968892"/>
              <a:ext cx="1163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client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0033900" y="2865563"/>
            <a:ext cx="1371238" cy="1597132"/>
            <a:chOff x="10696946" y="1853248"/>
            <a:chExt cx="1371238" cy="1597132"/>
          </a:xfrm>
        </p:grpSpPr>
        <p:pic>
          <p:nvPicPr>
            <p:cNvPr id="18" name="Picture 4" descr="Lucy van Pelt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6946" y="1853248"/>
              <a:ext cx="1371238" cy="127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/>
            <p:cNvSpPr/>
            <p:nvPr/>
          </p:nvSpPr>
          <p:spPr>
            <a:xfrm>
              <a:off x="11007040" y="3081048"/>
              <a:ext cx="7696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8602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Insecure ORAM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025468" y="2017260"/>
                <a:ext cx="974564" cy="36999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storage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5468" y="2017260"/>
                <a:ext cx="974564" cy="3699933"/>
              </a:xfrm>
              <a:prstGeom prst="rect">
                <a:avLst/>
              </a:prstGeom>
              <a:blipFill rotWithShape="0">
                <a:blip r:embed="rId4"/>
                <a:stretch>
                  <a:fillRect l="-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97554" y="4592880"/>
                <a:ext cx="6815666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91440" indent="-91440" defTabSz="914400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Client want block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91440" indent="-91440" defTabSz="914400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Select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additional blocks at </a:t>
                </a: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random</a:t>
                </a:r>
              </a:p>
              <a:p>
                <a:pPr marL="91440" indent="-91440" defTabSz="914400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Make the request set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6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91440" indent="-91440" defTabSz="914400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Request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91440" indent="-91440" defTabSz="914400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sz="16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Re-encrypt all blocks and send back in shuffled position 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7554" y="4592880"/>
                <a:ext cx="6815666" cy="1815882"/>
              </a:xfrm>
              <a:prstGeom prst="rect">
                <a:avLst/>
              </a:prstGeom>
              <a:blipFill rotWithShape="0">
                <a:blip r:embed="rId5"/>
                <a:stretch>
                  <a:fillRect t="-2349" b="-3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319289" y="2510656"/>
                <a:ext cx="974564" cy="21166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9144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89" y="2510656"/>
                <a:ext cx="974564" cy="211667"/>
              </a:xfrm>
              <a:prstGeom prst="rect">
                <a:avLst/>
              </a:prstGeom>
              <a:blipFill rotWithShape="0">
                <a:blip r:embed="rId7"/>
                <a:stretch>
                  <a:fillRect t="-1578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8319290" y="2965111"/>
                <a:ext cx="974564" cy="21166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9144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90" y="2965111"/>
                <a:ext cx="974564" cy="211667"/>
              </a:xfrm>
              <a:prstGeom prst="rect">
                <a:avLst/>
              </a:prstGeom>
              <a:blipFill rotWithShape="0">
                <a:blip r:embed="rId8"/>
                <a:stretch>
                  <a:fillRect t="-13158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8319289" y="5302548"/>
                <a:ext cx="974564" cy="21166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9144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89" y="5302548"/>
                <a:ext cx="974564" cy="211667"/>
              </a:xfrm>
              <a:prstGeom prst="rect">
                <a:avLst/>
              </a:prstGeom>
              <a:blipFill rotWithShape="0">
                <a:blip r:embed="rId9"/>
                <a:stretch>
                  <a:fillRect t="-1578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8319289" y="4456665"/>
                <a:ext cx="977954" cy="21166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9144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289" y="4456665"/>
                <a:ext cx="977954" cy="211667"/>
              </a:xfrm>
              <a:prstGeom prst="rect">
                <a:avLst/>
              </a:prstGeom>
              <a:blipFill rotWithShape="0">
                <a:blip r:embed="rId10"/>
                <a:stretch>
                  <a:fillRect t="-15789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325173" y="3533800"/>
                <a:ext cx="974564" cy="211667"/>
              </a:xfrm>
              <a:prstGeom prst="rect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bIns="9144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173" y="3533800"/>
                <a:ext cx="974564" cy="211667"/>
              </a:xfrm>
              <a:prstGeom prst="rect">
                <a:avLst/>
              </a:prstGeom>
              <a:blipFill rotWithShape="0">
                <a:blip r:embed="rId11"/>
                <a:stretch>
                  <a:fillRect t="-16216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8116481" y="6517229"/>
            <a:ext cx="4260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spc="200" dirty="0">
                <a:solidFill>
                  <a:schemeClr val="tx2"/>
                </a:solidFill>
                <a:latin typeface="+mj-lt"/>
              </a:rPr>
              <a:t>Oregon State University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64065" y="2537910"/>
            <a:ext cx="2194107" cy="1718746"/>
            <a:chOff x="-1" y="1619478"/>
            <a:chExt cx="2194107" cy="1718746"/>
          </a:xfrm>
        </p:grpSpPr>
        <p:pic>
          <p:nvPicPr>
            <p:cNvPr id="25" name="Picture 2" descr="http://images.wookmark.com/236218_324_charliebrown.jp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1619478"/>
              <a:ext cx="2194107" cy="164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745863" y="2968892"/>
              <a:ext cx="11633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client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0033900" y="2865563"/>
            <a:ext cx="1371238" cy="1597132"/>
            <a:chOff x="10696946" y="1853248"/>
            <a:chExt cx="1371238" cy="1597132"/>
          </a:xfrm>
        </p:grpSpPr>
        <p:pic>
          <p:nvPicPr>
            <p:cNvPr id="28" name="Picture 4" descr="Lucy van Pelt.p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96946" y="1853248"/>
              <a:ext cx="1371238" cy="12798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11007040" y="3081048"/>
              <a:ext cx="7696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/>
                <a:t>server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0549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48148E-6 L -0.40977 0.14931 " pathEditMode="relative" rAng="0" ptsTypes="AA">
                                      <p:cBhvr>
                                        <p:cTn id="28" dur="9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95" y="745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-0.40912 0.0004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56" y="2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59259E-6 L -0.40912 -0.29792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56" y="-1490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-0.41003 -0.0963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08" y="-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977 0.14931 L -0.40873 0.06667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4144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912 0.00046 L -0.40821 0.12361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6157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003 -0.0963 L -0.40886 -0.17454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3912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912 -0.29792 L -0.40977 -0.25787 " pathEditMode="relative" rAng="0" ptsTypes="AA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912 0.06667 L 3.33333E-6 -1.48148E-6 " pathEditMode="relative" rAng="0" ptsTypes="AA">
                                      <p:cBhvr>
                                        <p:cTn id="7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82" y="-3333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925 -0.17454 L -0.00013 -0.21759 " pathEditMode="relative" rAng="0" ptsTypes="AA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04" y="-2222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977 -0.25787 L 0.00013 -0.12338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3" y="669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99 0.12129 L 1.66667E-6 0.34097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3" y="10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Override1.xml><?xml version="1.0" encoding="utf-8"?>
<a:themeOverride xmlns:a="http://schemas.openxmlformats.org/drawingml/2006/main">
  <a:clrScheme name="Retrospect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E48312"/>
    </a:accent1>
    <a:accent2>
      <a:srgbClr val="BD582C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6584</TotalTime>
  <Words>2320</Words>
  <Application>Microsoft Office PowerPoint</Application>
  <PresentationFormat>Widescreen</PresentationFormat>
  <Paragraphs>1052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Calibri</vt:lpstr>
      <vt:lpstr>Calibri Light</vt:lpstr>
      <vt:lpstr>Cambria Math</vt:lpstr>
      <vt:lpstr>Retrospect</vt:lpstr>
      <vt:lpstr>ORAM </vt:lpstr>
      <vt:lpstr>ORAM Definition </vt:lpstr>
      <vt:lpstr>Traditional leakage</vt:lpstr>
      <vt:lpstr>ORAM Setting</vt:lpstr>
      <vt:lpstr>ORAM General Construction </vt:lpstr>
      <vt:lpstr>ORAM General Construction </vt:lpstr>
      <vt:lpstr>ORAM Security Game</vt:lpstr>
      <vt:lpstr>Naive ORAM</vt:lpstr>
      <vt:lpstr>Insecure ORAM</vt:lpstr>
      <vt:lpstr>Insecure ORAM Attack</vt:lpstr>
      <vt:lpstr>Square Root ORAM</vt:lpstr>
      <vt:lpstr>Square Root ORAM</vt:lpstr>
      <vt:lpstr>Square Root ORAM</vt:lpstr>
      <vt:lpstr>Square Root ORAM</vt:lpstr>
      <vt:lpstr>Square Root ORAM</vt:lpstr>
      <vt:lpstr>Tree ORAM</vt:lpstr>
      <vt:lpstr>Tree ORAM</vt:lpstr>
      <vt:lpstr>Tree ORAM</vt:lpstr>
      <vt:lpstr>Tree ORAM</vt:lpstr>
      <vt:lpstr>Tree ORAM</vt:lpstr>
      <vt:lpstr>Tree ORAM</vt:lpstr>
      <vt:lpstr>Tree ORAM</vt:lpstr>
      <vt:lpstr>Tree ORAM</vt:lpstr>
      <vt:lpstr>Tree ORAM Security</vt:lpstr>
      <vt:lpstr>Path ORAM</vt:lpstr>
      <vt:lpstr>Path ORAM</vt:lpstr>
      <vt:lpstr>Path ORAM</vt:lpstr>
      <vt:lpstr>Path ORAM</vt:lpstr>
      <vt:lpstr>Path ORAM</vt:lpstr>
      <vt:lpstr>Ring ORAM</vt:lpstr>
      <vt:lpstr>Ring ORAM</vt:lpstr>
      <vt:lpstr>Ring ORAM</vt:lpstr>
      <vt:lpstr>Position map</vt:lpstr>
      <vt:lpstr>Oblivious Data Structures</vt:lpstr>
      <vt:lpstr>Oblivious Data Structures</vt:lpstr>
      <vt:lpstr>Oblivious Data Structures</vt:lpstr>
      <vt:lpstr>Stateless ORAM</vt:lpstr>
      <vt:lpstr>ORAM with Secure Co-Processor</vt:lpstr>
      <vt:lpstr>Application</vt:lpstr>
      <vt:lpstr>Future work</vt:lpstr>
      <vt:lpstr>Conclusion</vt:lpstr>
      <vt:lpstr>The End</vt:lpstr>
      <vt:lpstr>Sources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ORAM</dc:title>
  <dc:creator>peter Rindal</dc:creator>
  <cp:lastModifiedBy>peter Rindal</cp:lastModifiedBy>
  <cp:revision>151</cp:revision>
  <dcterms:created xsi:type="dcterms:W3CDTF">2015-03-09T08:13:09Z</dcterms:created>
  <dcterms:modified xsi:type="dcterms:W3CDTF">2015-05-08T01:31:42Z</dcterms:modified>
</cp:coreProperties>
</file>